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</p:sldIdLst>
  <p:sldSz cx="11879263" cy="8280400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608">
          <p15:clr>
            <a:srgbClr val="A4A3A4"/>
          </p15:clr>
        </p15:guide>
        <p15:guide id="2" pos="374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003399"/>
    <a:srgbClr val="000099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927" autoAdjust="0"/>
    <p:restoredTop sz="94660"/>
  </p:normalViewPr>
  <p:slideViewPr>
    <p:cSldViewPr snapToGrid="0">
      <p:cViewPr varScale="1">
        <p:scale>
          <a:sx n="97" d="100"/>
          <a:sy n="97" d="100"/>
        </p:scale>
        <p:origin x="-1500" y="-96"/>
      </p:cViewPr>
      <p:guideLst>
        <p:guide orient="horz" pos="2608"/>
        <p:guide pos="374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0945" y="1355149"/>
            <a:ext cx="10097374" cy="2882806"/>
          </a:xfrm>
        </p:spPr>
        <p:txBody>
          <a:bodyPr anchor="b"/>
          <a:lstStyle>
            <a:lvl1pPr algn="ctr">
              <a:defRPr sz="7244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4908" y="4349128"/>
            <a:ext cx="8909447" cy="1999179"/>
          </a:xfrm>
        </p:spPr>
        <p:txBody>
          <a:bodyPr/>
          <a:lstStyle>
            <a:lvl1pPr marL="0" indent="0" algn="ctr">
              <a:buNone/>
              <a:defRPr sz="2898"/>
            </a:lvl1pPr>
            <a:lvl2pPr marL="552023" indent="0" algn="ctr">
              <a:buNone/>
              <a:defRPr sz="2415"/>
            </a:lvl2pPr>
            <a:lvl3pPr marL="1104047" indent="0" algn="ctr">
              <a:buNone/>
              <a:defRPr sz="2173"/>
            </a:lvl3pPr>
            <a:lvl4pPr marL="1656070" indent="0" algn="ctr">
              <a:buNone/>
              <a:defRPr sz="1932"/>
            </a:lvl4pPr>
            <a:lvl5pPr marL="2208093" indent="0" algn="ctr">
              <a:buNone/>
              <a:defRPr sz="1932"/>
            </a:lvl5pPr>
            <a:lvl6pPr marL="2760116" indent="0" algn="ctr">
              <a:buNone/>
              <a:defRPr sz="1932"/>
            </a:lvl6pPr>
            <a:lvl7pPr marL="3312140" indent="0" algn="ctr">
              <a:buNone/>
              <a:defRPr sz="1932"/>
            </a:lvl7pPr>
            <a:lvl8pPr marL="3864163" indent="0" algn="ctr">
              <a:buNone/>
              <a:defRPr sz="1932"/>
            </a:lvl8pPr>
            <a:lvl9pPr marL="4416186" indent="0" algn="ctr">
              <a:buNone/>
              <a:defRPr sz="1932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4AB9-236E-4A3D-8614-10605BE7451E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C4F-764F-42DA-8D13-248552968F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1478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4AB9-236E-4A3D-8614-10605BE7451E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C4F-764F-42DA-8D13-248552968F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7267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513" y="2064352"/>
            <a:ext cx="10245864" cy="3444416"/>
          </a:xfrm>
        </p:spPr>
        <p:txBody>
          <a:bodyPr anchor="b"/>
          <a:lstStyle>
            <a:lvl1pPr>
              <a:defRPr sz="7244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513" y="5541353"/>
            <a:ext cx="10245864" cy="1811337"/>
          </a:xfrm>
        </p:spPr>
        <p:txBody>
          <a:bodyPr/>
          <a:lstStyle>
            <a:lvl1pPr marL="0" indent="0">
              <a:buNone/>
              <a:defRPr sz="2898">
                <a:solidFill>
                  <a:schemeClr val="tx1"/>
                </a:solidFill>
              </a:defRPr>
            </a:lvl1pPr>
            <a:lvl2pPr marL="552023" indent="0">
              <a:buNone/>
              <a:defRPr sz="2415">
                <a:solidFill>
                  <a:schemeClr val="tx1">
                    <a:tint val="75000"/>
                  </a:schemeClr>
                </a:solidFill>
              </a:defRPr>
            </a:lvl2pPr>
            <a:lvl3pPr marL="1104047" indent="0">
              <a:buNone/>
              <a:defRPr sz="2173">
                <a:solidFill>
                  <a:schemeClr val="tx1">
                    <a:tint val="75000"/>
                  </a:schemeClr>
                </a:solidFill>
              </a:defRPr>
            </a:lvl3pPr>
            <a:lvl4pPr marL="1656070" indent="0">
              <a:buNone/>
              <a:defRPr sz="1932">
                <a:solidFill>
                  <a:schemeClr val="tx1">
                    <a:tint val="75000"/>
                  </a:schemeClr>
                </a:solidFill>
              </a:defRPr>
            </a:lvl4pPr>
            <a:lvl5pPr marL="2208093" indent="0">
              <a:buNone/>
              <a:defRPr sz="1932">
                <a:solidFill>
                  <a:schemeClr val="tx1">
                    <a:tint val="75000"/>
                  </a:schemeClr>
                </a:solidFill>
              </a:defRPr>
            </a:lvl5pPr>
            <a:lvl6pPr marL="2760116" indent="0">
              <a:buNone/>
              <a:defRPr sz="1932">
                <a:solidFill>
                  <a:schemeClr val="tx1">
                    <a:tint val="75000"/>
                  </a:schemeClr>
                </a:solidFill>
              </a:defRPr>
            </a:lvl6pPr>
            <a:lvl7pPr marL="3312140" indent="0">
              <a:buNone/>
              <a:defRPr sz="1932">
                <a:solidFill>
                  <a:schemeClr val="tx1">
                    <a:tint val="75000"/>
                  </a:schemeClr>
                </a:solidFill>
              </a:defRPr>
            </a:lvl7pPr>
            <a:lvl8pPr marL="3864163" indent="0">
              <a:buNone/>
              <a:defRPr sz="1932">
                <a:solidFill>
                  <a:schemeClr val="tx1">
                    <a:tint val="75000"/>
                  </a:schemeClr>
                </a:solidFill>
              </a:defRPr>
            </a:lvl8pPr>
            <a:lvl9pPr marL="4416186" indent="0">
              <a:buNone/>
              <a:defRPr sz="1932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4AB9-236E-4A3D-8614-10605BE7451E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C4F-764F-42DA-8D13-248552968F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8672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6699" y="2204273"/>
            <a:ext cx="5048687" cy="52538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13877" y="2204273"/>
            <a:ext cx="5048687" cy="52538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4AB9-236E-4A3D-8614-10605BE7451E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C4F-764F-42DA-8D13-248552968F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1915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247" y="440856"/>
            <a:ext cx="10245864" cy="160049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8248" y="2029849"/>
            <a:ext cx="5025484" cy="994797"/>
          </a:xfrm>
        </p:spPr>
        <p:txBody>
          <a:bodyPr anchor="b"/>
          <a:lstStyle>
            <a:lvl1pPr marL="0" indent="0">
              <a:buNone/>
              <a:defRPr sz="2898" b="1"/>
            </a:lvl1pPr>
            <a:lvl2pPr marL="552023" indent="0">
              <a:buNone/>
              <a:defRPr sz="2415" b="1"/>
            </a:lvl2pPr>
            <a:lvl3pPr marL="1104047" indent="0">
              <a:buNone/>
              <a:defRPr sz="2173" b="1"/>
            </a:lvl3pPr>
            <a:lvl4pPr marL="1656070" indent="0">
              <a:buNone/>
              <a:defRPr sz="1932" b="1"/>
            </a:lvl4pPr>
            <a:lvl5pPr marL="2208093" indent="0">
              <a:buNone/>
              <a:defRPr sz="1932" b="1"/>
            </a:lvl5pPr>
            <a:lvl6pPr marL="2760116" indent="0">
              <a:buNone/>
              <a:defRPr sz="1932" b="1"/>
            </a:lvl6pPr>
            <a:lvl7pPr marL="3312140" indent="0">
              <a:buNone/>
              <a:defRPr sz="1932" b="1"/>
            </a:lvl7pPr>
            <a:lvl8pPr marL="3864163" indent="0">
              <a:buNone/>
              <a:defRPr sz="1932" b="1"/>
            </a:lvl8pPr>
            <a:lvl9pPr marL="4416186" indent="0">
              <a:buNone/>
              <a:defRPr sz="1932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8248" y="3024646"/>
            <a:ext cx="5025484" cy="44487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13878" y="2029849"/>
            <a:ext cx="5050234" cy="994797"/>
          </a:xfrm>
        </p:spPr>
        <p:txBody>
          <a:bodyPr anchor="b"/>
          <a:lstStyle>
            <a:lvl1pPr marL="0" indent="0">
              <a:buNone/>
              <a:defRPr sz="2898" b="1"/>
            </a:lvl1pPr>
            <a:lvl2pPr marL="552023" indent="0">
              <a:buNone/>
              <a:defRPr sz="2415" b="1"/>
            </a:lvl2pPr>
            <a:lvl3pPr marL="1104047" indent="0">
              <a:buNone/>
              <a:defRPr sz="2173" b="1"/>
            </a:lvl3pPr>
            <a:lvl4pPr marL="1656070" indent="0">
              <a:buNone/>
              <a:defRPr sz="1932" b="1"/>
            </a:lvl4pPr>
            <a:lvl5pPr marL="2208093" indent="0">
              <a:buNone/>
              <a:defRPr sz="1932" b="1"/>
            </a:lvl5pPr>
            <a:lvl6pPr marL="2760116" indent="0">
              <a:buNone/>
              <a:defRPr sz="1932" b="1"/>
            </a:lvl6pPr>
            <a:lvl7pPr marL="3312140" indent="0">
              <a:buNone/>
              <a:defRPr sz="1932" b="1"/>
            </a:lvl7pPr>
            <a:lvl8pPr marL="3864163" indent="0">
              <a:buNone/>
              <a:defRPr sz="1932" b="1"/>
            </a:lvl8pPr>
            <a:lvl9pPr marL="4416186" indent="0">
              <a:buNone/>
              <a:defRPr sz="1932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13878" y="3024646"/>
            <a:ext cx="5050234" cy="44487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4AB9-236E-4A3D-8614-10605BE7451E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C4F-764F-42DA-8D13-248552968F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92855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4AB9-236E-4A3D-8614-10605BE7451E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C4F-764F-42DA-8D13-248552968F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7039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4AB9-236E-4A3D-8614-10605BE7451E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C4F-764F-42DA-8D13-248552968F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02902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246" y="552027"/>
            <a:ext cx="3831372" cy="1932093"/>
          </a:xfrm>
        </p:spPr>
        <p:txBody>
          <a:bodyPr anchor="b"/>
          <a:lstStyle>
            <a:lvl1pPr>
              <a:defRPr sz="3864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50234" y="1192226"/>
            <a:ext cx="6013877" cy="5884451"/>
          </a:xfrm>
        </p:spPr>
        <p:txBody>
          <a:bodyPr/>
          <a:lstStyle>
            <a:lvl1pPr>
              <a:defRPr sz="3864"/>
            </a:lvl1pPr>
            <a:lvl2pPr>
              <a:defRPr sz="3381"/>
            </a:lvl2pPr>
            <a:lvl3pPr>
              <a:defRPr sz="2898"/>
            </a:lvl3pPr>
            <a:lvl4pPr>
              <a:defRPr sz="2415"/>
            </a:lvl4pPr>
            <a:lvl5pPr>
              <a:defRPr sz="2415"/>
            </a:lvl5pPr>
            <a:lvl6pPr>
              <a:defRPr sz="2415"/>
            </a:lvl6pPr>
            <a:lvl7pPr>
              <a:defRPr sz="2415"/>
            </a:lvl7pPr>
            <a:lvl8pPr>
              <a:defRPr sz="2415"/>
            </a:lvl8pPr>
            <a:lvl9pPr>
              <a:defRPr sz="2415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8246" y="2484120"/>
            <a:ext cx="3831372" cy="4602140"/>
          </a:xfrm>
        </p:spPr>
        <p:txBody>
          <a:bodyPr/>
          <a:lstStyle>
            <a:lvl1pPr marL="0" indent="0">
              <a:buNone/>
              <a:defRPr sz="1932"/>
            </a:lvl1pPr>
            <a:lvl2pPr marL="552023" indent="0">
              <a:buNone/>
              <a:defRPr sz="1690"/>
            </a:lvl2pPr>
            <a:lvl3pPr marL="1104047" indent="0">
              <a:buNone/>
              <a:defRPr sz="1449"/>
            </a:lvl3pPr>
            <a:lvl4pPr marL="1656070" indent="0">
              <a:buNone/>
              <a:defRPr sz="1207"/>
            </a:lvl4pPr>
            <a:lvl5pPr marL="2208093" indent="0">
              <a:buNone/>
              <a:defRPr sz="1207"/>
            </a:lvl5pPr>
            <a:lvl6pPr marL="2760116" indent="0">
              <a:buNone/>
              <a:defRPr sz="1207"/>
            </a:lvl6pPr>
            <a:lvl7pPr marL="3312140" indent="0">
              <a:buNone/>
              <a:defRPr sz="1207"/>
            </a:lvl7pPr>
            <a:lvl8pPr marL="3864163" indent="0">
              <a:buNone/>
              <a:defRPr sz="1207"/>
            </a:lvl8pPr>
            <a:lvl9pPr marL="4416186" indent="0">
              <a:buNone/>
              <a:defRPr sz="1207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4AB9-236E-4A3D-8614-10605BE7451E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C4F-764F-42DA-8D13-248552968F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78951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8246" y="552027"/>
            <a:ext cx="3831372" cy="1932093"/>
          </a:xfrm>
        </p:spPr>
        <p:txBody>
          <a:bodyPr anchor="b"/>
          <a:lstStyle>
            <a:lvl1pPr>
              <a:defRPr sz="3864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050234" y="1192226"/>
            <a:ext cx="6013877" cy="5884451"/>
          </a:xfrm>
        </p:spPr>
        <p:txBody>
          <a:bodyPr anchor="t"/>
          <a:lstStyle>
            <a:lvl1pPr marL="0" indent="0">
              <a:buNone/>
              <a:defRPr sz="3864"/>
            </a:lvl1pPr>
            <a:lvl2pPr marL="552023" indent="0">
              <a:buNone/>
              <a:defRPr sz="3381"/>
            </a:lvl2pPr>
            <a:lvl3pPr marL="1104047" indent="0">
              <a:buNone/>
              <a:defRPr sz="2898"/>
            </a:lvl3pPr>
            <a:lvl4pPr marL="1656070" indent="0">
              <a:buNone/>
              <a:defRPr sz="2415"/>
            </a:lvl4pPr>
            <a:lvl5pPr marL="2208093" indent="0">
              <a:buNone/>
              <a:defRPr sz="2415"/>
            </a:lvl5pPr>
            <a:lvl6pPr marL="2760116" indent="0">
              <a:buNone/>
              <a:defRPr sz="2415"/>
            </a:lvl6pPr>
            <a:lvl7pPr marL="3312140" indent="0">
              <a:buNone/>
              <a:defRPr sz="2415"/>
            </a:lvl7pPr>
            <a:lvl8pPr marL="3864163" indent="0">
              <a:buNone/>
              <a:defRPr sz="2415"/>
            </a:lvl8pPr>
            <a:lvl9pPr marL="4416186" indent="0">
              <a:buNone/>
              <a:defRPr sz="2415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8246" y="2484120"/>
            <a:ext cx="3831372" cy="4602140"/>
          </a:xfrm>
        </p:spPr>
        <p:txBody>
          <a:bodyPr/>
          <a:lstStyle>
            <a:lvl1pPr marL="0" indent="0">
              <a:buNone/>
              <a:defRPr sz="1932"/>
            </a:lvl1pPr>
            <a:lvl2pPr marL="552023" indent="0">
              <a:buNone/>
              <a:defRPr sz="1690"/>
            </a:lvl2pPr>
            <a:lvl3pPr marL="1104047" indent="0">
              <a:buNone/>
              <a:defRPr sz="1449"/>
            </a:lvl3pPr>
            <a:lvl4pPr marL="1656070" indent="0">
              <a:buNone/>
              <a:defRPr sz="1207"/>
            </a:lvl4pPr>
            <a:lvl5pPr marL="2208093" indent="0">
              <a:buNone/>
              <a:defRPr sz="1207"/>
            </a:lvl5pPr>
            <a:lvl6pPr marL="2760116" indent="0">
              <a:buNone/>
              <a:defRPr sz="1207"/>
            </a:lvl6pPr>
            <a:lvl7pPr marL="3312140" indent="0">
              <a:buNone/>
              <a:defRPr sz="1207"/>
            </a:lvl7pPr>
            <a:lvl8pPr marL="3864163" indent="0">
              <a:buNone/>
              <a:defRPr sz="1207"/>
            </a:lvl8pPr>
            <a:lvl9pPr marL="4416186" indent="0">
              <a:buNone/>
              <a:defRPr sz="1207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4AB9-236E-4A3D-8614-10605BE7451E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C4F-764F-42DA-8D13-248552968F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42144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4AB9-236E-4A3D-8614-10605BE7451E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C4F-764F-42DA-8D13-248552968F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4943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01098" y="440855"/>
            <a:ext cx="2561466" cy="7017256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6700" y="440855"/>
            <a:ext cx="7535907" cy="7017256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A84AB9-236E-4A3D-8614-10605BE7451E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A65C4F-764F-42DA-8D13-248552968F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759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6700" y="440856"/>
            <a:ext cx="10245864" cy="16004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6700" y="2204273"/>
            <a:ext cx="10245864" cy="52538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6699" y="7674706"/>
            <a:ext cx="2672834" cy="4408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4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A84AB9-236E-4A3D-8614-10605BE7451E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35006" y="7674706"/>
            <a:ext cx="4009251" cy="4408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4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9730" y="7674706"/>
            <a:ext cx="2672834" cy="44085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49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65C4F-764F-42DA-8D13-248552968F5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0982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104047" rtl="0" eaLnBrk="1" latinLnBrk="0" hangingPunct="1">
        <a:lnSpc>
          <a:spcPct val="90000"/>
        </a:lnSpc>
        <a:spcBef>
          <a:spcPct val="0"/>
        </a:spcBef>
        <a:buNone/>
        <a:defRPr sz="531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6012" indent="-276012" algn="l" defTabSz="1104047" rtl="0" eaLnBrk="1" latinLnBrk="0" hangingPunct="1">
        <a:lnSpc>
          <a:spcPct val="90000"/>
        </a:lnSpc>
        <a:spcBef>
          <a:spcPts val="1207"/>
        </a:spcBef>
        <a:buFont typeface="Arial" panose="020B0604020202020204" pitchFamily="34" charset="0"/>
        <a:buChar char="•"/>
        <a:defRPr sz="3381" kern="1200">
          <a:solidFill>
            <a:schemeClr val="tx1"/>
          </a:solidFill>
          <a:latin typeface="+mn-lt"/>
          <a:ea typeface="+mn-ea"/>
          <a:cs typeface="+mn-cs"/>
        </a:defRPr>
      </a:lvl1pPr>
      <a:lvl2pPr marL="828035" indent="-276012" algn="l" defTabSz="1104047" rtl="0" eaLnBrk="1" latinLnBrk="0" hangingPunct="1">
        <a:lnSpc>
          <a:spcPct val="90000"/>
        </a:lnSpc>
        <a:spcBef>
          <a:spcPts val="604"/>
        </a:spcBef>
        <a:buFont typeface="Arial" panose="020B0604020202020204" pitchFamily="34" charset="0"/>
        <a:buChar char="•"/>
        <a:defRPr sz="2898" kern="1200">
          <a:solidFill>
            <a:schemeClr val="tx1"/>
          </a:solidFill>
          <a:latin typeface="+mn-lt"/>
          <a:ea typeface="+mn-ea"/>
          <a:cs typeface="+mn-cs"/>
        </a:defRPr>
      </a:lvl2pPr>
      <a:lvl3pPr marL="1380058" indent="-276012" algn="l" defTabSz="1104047" rtl="0" eaLnBrk="1" latinLnBrk="0" hangingPunct="1">
        <a:lnSpc>
          <a:spcPct val="90000"/>
        </a:lnSpc>
        <a:spcBef>
          <a:spcPts val="604"/>
        </a:spcBef>
        <a:buFont typeface="Arial" panose="020B0604020202020204" pitchFamily="34" charset="0"/>
        <a:buChar char="•"/>
        <a:defRPr sz="2415" kern="1200">
          <a:solidFill>
            <a:schemeClr val="tx1"/>
          </a:solidFill>
          <a:latin typeface="+mn-lt"/>
          <a:ea typeface="+mn-ea"/>
          <a:cs typeface="+mn-cs"/>
        </a:defRPr>
      </a:lvl3pPr>
      <a:lvl4pPr marL="1932081" indent="-276012" algn="l" defTabSz="1104047" rtl="0" eaLnBrk="1" latinLnBrk="0" hangingPunct="1">
        <a:lnSpc>
          <a:spcPct val="90000"/>
        </a:lnSpc>
        <a:spcBef>
          <a:spcPts val="604"/>
        </a:spcBef>
        <a:buFont typeface="Arial" panose="020B0604020202020204" pitchFamily="34" charset="0"/>
        <a:buChar char="•"/>
        <a:defRPr sz="2173" kern="1200">
          <a:solidFill>
            <a:schemeClr val="tx1"/>
          </a:solidFill>
          <a:latin typeface="+mn-lt"/>
          <a:ea typeface="+mn-ea"/>
          <a:cs typeface="+mn-cs"/>
        </a:defRPr>
      </a:lvl4pPr>
      <a:lvl5pPr marL="2484105" indent="-276012" algn="l" defTabSz="1104047" rtl="0" eaLnBrk="1" latinLnBrk="0" hangingPunct="1">
        <a:lnSpc>
          <a:spcPct val="90000"/>
        </a:lnSpc>
        <a:spcBef>
          <a:spcPts val="604"/>
        </a:spcBef>
        <a:buFont typeface="Arial" panose="020B0604020202020204" pitchFamily="34" charset="0"/>
        <a:buChar char="•"/>
        <a:defRPr sz="2173" kern="1200">
          <a:solidFill>
            <a:schemeClr val="tx1"/>
          </a:solidFill>
          <a:latin typeface="+mn-lt"/>
          <a:ea typeface="+mn-ea"/>
          <a:cs typeface="+mn-cs"/>
        </a:defRPr>
      </a:lvl5pPr>
      <a:lvl6pPr marL="3036128" indent="-276012" algn="l" defTabSz="1104047" rtl="0" eaLnBrk="1" latinLnBrk="0" hangingPunct="1">
        <a:lnSpc>
          <a:spcPct val="90000"/>
        </a:lnSpc>
        <a:spcBef>
          <a:spcPts val="604"/>
        </a:spcBef>
        <a:buFont typeface="Arial" panose="020B0604020202020204" pitchFamily="34" charset="0"/>
        <a:buChar char="•"/>
        <a:defRPr sz="2173" kern="1200">
          <a:solidFill>
            <a:schemeClr val="tx1"/>
          </a:solidFill>
          <a:latin typeface="+mn-lt"/>
          <a:ea typeface="+mn-ea"/>
          <a:cs typeface="+mn-cs"/>
        </a:defRPr>
      </a:lvl6pPr>
      <a:lvl7pPr marL="3588151" indent="-276012" algn="l" defTabSz="1104047" rtl="0" eaLnBrk="1" latinLnBrk="0" hangingPunct="1">
        <a:lnSpc>
          <a:spcPct val="90000"/>
        </a:lnSpc>
        <a:spcBef>
          <a:spcPts val="604"/>
        </a:spcBef>
        <a:buFont typeface="Arial" panose="020B0604020202020204" pitchFamily="34" charset="0"/>
        <a:buChar char="•"/>
        <a:defRPr sz="2173" kern="1200">
          <a:solidFill>
            <a:schemeClr val="tx1"/>
          </a:solidFill>
          <a:latin typeface="+mn-lt"/>
          <a:ea typeface="+mn-ea"/>
          <a:cs typeface="+mn-cs"/>
        </a:defRPr>
      </a:lvl7pPr>
      <a:lvl8pPr marL="4140175" indent="-276012" algn="l" defTabSz="1104047" rtl="0" eaLnBrk="1" latinLnBrk="0" hangingPunct="1">
        <a:lnSpc>
          <a:spcPct val="90000"/>
        </a:lnSpc>
        <a:spcBef>
          <a:spcPts val="604"/>
        </a:spcBef>
        <a:buFont typeface="Arial" panose="020B0604020202020204" pitchFamily="34" charset="0"/>
        <a:buChar char="•"/>
        <a:defRPr sz="2173" kern="1200">
          <a:solidFill>
            <a:schemeClr val="tx1"/>
          </a:solidFill>
          <a:latin typeface="+mn-lt"/>
          <a:ea typeface="+mn-ea"/>
          <a:cs typeface="+mn-cs"/>
        </a:defRPr>
      </a:lvl8pPr>
      <a:lvl9pPr marL="4692198" indent="-276012" algn="l" defTabSz="1104047" rtl="0" eaLnBrk="1" latinLnBrk="0" hangingPunct="1">
        <a:lnSpc>
          <a:spcPct val="90000"/>
        </a:lnSpc>
        <a:spcBef>
          <a:spcPts val="604"/>
        </a:spcBef>
        <a:buFont typeface="Arial" panose="020B0604020202020204" pitchFamily="34" charset="0"/>
        <a:buChar char="•"/>
        <a:defRPr sz="217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04047" rtl="0" eaLnBrk="1" latinLnBrk="0" hangingPunct="1">
        <a:defRPr sz="2173" kern="1200">
          <a:solidFill>
            <a:schemeClr val="tx1"/>
          </a:solidFill>
          <a:latin typeface="+mn-lt"/>
          <a:ea typeface="+mn-ea"/>
          <a:cs typeface="+mn-cs"/>
        </a:defRPr>
      </a:lvl1pPr>
      <a:lvl2pPr marL="552023" algn="l" defTabSz="1104047" rtl="0" eaLnBrk="1" latinLnBrk="0" hangingPunct="1">
        <a:defRPr sz="2173" kern="1200">
          <a:solidFill>
            <a:schemeClr val="tx1"/>
          </a:solidFill>
          <a:latin typeface="+mn-lt"/>
          <a:ea typeface="+mn-ea"/>
          <a:cs typeface="+mn-cs"/>
        </a:defRPr>
      </a:lvl2pPr>
      <a:lvl3pPr marL="1104047" algn="l" defTabSz="1104047" rtl="0" eaLnBrk="1" latinLnBrk="0" hangingPunct="1">
        <a:defRPr sz="2173" kern="1200">
          <a:solidFill>
            <a:schemeClr val="tx1"/>
          </a:solidFill>
          <a:latin typeface="+mn-lt"/>
          <a:ea typeface="+mn-ea"/>
          <a:cs typeface="+mn-cs"/>
        </a:defRPr>
      </a:lvl3pPr>
      <a:lvl4pPr marL="1656070" algn="l" defTabSz="1104047" rtl="0" eaLnBrk="1" latinLnBrk="0" hangingPunct="1">
        <a:defRPr sz="2173" kern="1200">
          <a:solidFill>
            <a:schemeClr val="tx1"/>
          </a:solidFill>
          <a:latin typeface="+mn-lt"/>
          <a:ea typeface="+mn-ea"/>
          <a:cs typeface="+mn-cs"/>
        </a:defRPr>
      </a:lvl4pPr>
      <a:lvl5pPr marL="2208093" algn="l" defTabSz="1104047" rtl="0" eaLnBrk="1" latinLnBrk="0" hangingPunct="1">
        <a:defRPr sz="2173" kern="1200">
          <a:solidFill>
            <a:schemeClr val="tx1"/>
          </a:solidFill>
          <a:latin typeface="+mn-lt"/>
          <a:ea typeface="+mn-ea"/>
          <a:cs typeface="+mn-cs"/>
        </a:defRPr>
      </a:lvl5pPr>
      <a:lvl6pPr marL="2760116" algn="l" defTabSz="1104047" rtl="0" eaLnBrk="1" latinLnBrk="0" hangingPunct="1">
        <a:defRPr sz="2173" kern="1200">
          <a:solidFill>
            <a:schemeClr val="tx1"/>
          </a:solidFill>
          <a:latin typeface="+mn-lt"/>
          <a:ea typeface="+mn-ea"/>
          <a:cs typeface="+mn-cs"/>
        </a:defRPr>
      </a:lvl6pPr>
      <a:lvl7pPr marL="3312140" algn="l" defTabSz="1104047" rtl="0" eaLnBrk="1" latinLnBrk="0" hangingPunct="1">
        <a:defRPr sz="2173" kern="1200">
          <a:solidFill>
            <a:schemeClr val="tx1"/>
          </a:solidFill>
          <a:latin typeface="+mn-lt"/>
          <a:ea typeface="+mn-ea"/>
          <a:cs typeface="+mn-cs"/>
        </a:defRPr>
      </a:lvl7pPr>
      <a:lvl8pPr marL="3864163" algn="l" defTabSz="1104047" rtl="0" eaLnBrk="1" latinLnBrk="0" hangingPunct="1">
        <a:defRPr sz="2173" kern="1200">
          <a:solidFill>
            <a:schemeClr val="tx1"/>
          </a:solidFill>
          <a:latin typeface="+mn-lt"/>
          <a:ea typeface="+mn-ea"/>
          <a:cs typeface="+mn-cs"/>
        </a:defRPr>
      </a:lvl8pPr>
      <a:lvl9pPr marL="4416186" algn="l" defTabSz="1104047" rtl="0" eaLnBrk="1" latinLnBrk="0" hangingPunct="1">
        <a:defRPr sz="217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19.jpe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8.jpeg"/><Relationship Id="rId2" Type="http://schemas.openxmlformats.org/officeDocument/2006/relationships/image" Target="../media/image4.jp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microsoft.com/office/2007/relationships/hdphoto" Target="../media/hdphoto2.wdp"/><Relationship Id="rId10" Type="http://schemas.openxmlformats.org/officeDocument/2006/relationships/image" Target="../media/image12.png"/><Relationship Id="rId19" Type="http://schemas.openxmlformats.org/officeDocument/2006/relationships/image" Target="../media/image20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112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207" t="18275" r="19606" b="1529"/>
          <a:stretch/>
        </p:blipFill>
        <p:spPr>
          <a:xfrm>
            <a:off x="-30480" y="0"/>
            <a:ext cx="11909743" cy="8280400"/>
          </a:xfrm>
          <a:prstGeom prst="rect">
            <a:avLst/>
          </a:prstGeom>
          <a:effectLst/>
        </p:spPr>
      </p:pic>
      <p:sp>
        <p:nvSpPr>
          <p:cNvPr id="4" name="Прямоугольник 3"/>
          <p:cNvSpPr/>
          <p:nvPr/>
        </p:nvSpPr>
        <p:spPr>
          <a:xfrm>
            <a:off x="0" y="9832"/>
            <a:ext cx="3960000" cy="8280400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960000" y="0"/>
            <a:ext cx="3960000" cy="8280400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7919263" y="0"/>
            <a:ext cx="3960000" cy="8280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4839451" y="5813726"/>
            <a:ext cx="2200361" cy="1634082"/>
            <a:chOff x="7742431" y="56569"/>
            <a:chExt cx="1582544" cy="1106488"/>
          </a:xfrm>
        </p:grpSpPr>
        <p:pic>
          <p:nvPicPr>
            <p:cNvPr id="7" name="Рисунок 2"/>
            <p:cNvPicPr preferRelativeResize="0">
              <a:picLocks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1" r="1" b="-90"/>
            <a:stretch/>
          </p:blipFill>
          <p:spPr bwMode="auto">
            <a:xfrm>
              <a:off x="7935761" y="56569"/>
              <a:ext cx="1247214" cy="11064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7742431" y="569180"/>
              <a:ext cx="1582544" cy="13849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ru-RU" sz="900" b="1" i="1" dirty="0" smtClean="0">
                  <a:solidFill>
                    <a:srgbClr val="003399"/>
                  </a:solidFill>
                  <a:latin typeface="Tahoma" panose="020B06040305040402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АРМИЯ РОССИИ</a:t>
              </a:r>
              <a:endParaRPr lang="ru-RU" sz="900" b="1" i="1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14" name="Прямоугольник 13"/>
          <p:cNvSpPr/>
          <p:nvPr/>
        </p:nvSpPr>
        <p:spPr>
          <a:xfrm>
            <a:off x="4046220" y="288000"/>
            <a:ext cx="3777877" cy="310597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buClr>
                <a:srgbClr val="C00000"/>
              </a:buClr>
              <a:buSzPct val="120000"/>
            </a:pPr>
            <a:r>
              <a:rPr lang="ru-RU" sz="1500" b="1" dirty="0">
                <a:solidFill>
                  <a:srgbClr val="005CAA"/>
                </a:solidFill>
                <a:latin typeface="MyriadPro-Bold"/>
              </a:rPr>
              <a:t>НЕОБХОДИМЫЕ </a:t>
            </a:r>
            <a:r>
              <a:rPr lang="ru-RU" sz="1500" b="1" dirty="0" smtClean="0">
                <a:solidFill>
                  <a:srgbClr val="005CAA"/>
                </a:solidFill>
                <a:latin typeface="MyriadPro-Bold"/>
              </a:rPr>
              <a:t>ДОКУМЕНТЫ</a:t>
            </a:r>
          </a:p>
          <a:p>
            <a:pPr algn="ctr">
              <a:buClr>
                <a:srgbClr val="C00000"/>
              </a:buClr>
              <a:buSzPct val="120000"/>
            </a:pPr>
            <a:endParaRPr lang="ru-RU" sz="1000" b="1" dirty="0">
              <a:solidFill>
                <a:srgbClr val="005CAA"/>
              </a:solidFill>
              <a:latin typeface="MyriadPro-Bold"/>
            </a:endParaRPr>
          </a:p>
          <a:p>
            <a:pPr marL="285750" indent="-285750">
              <a:buClr>
                <a:srgbClr val="C00000"/>
              </a:buClr>
              <a:buSzPct val="120000"/>
              <a:buFont typeface="Wingdings" panose="05000000000000000000" pitchFamily="2" charset="2"/>
              <a:buChar char="v"/>
            </a:pPr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Фотография </a:t>
            </a: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(анфас, 9х12 см, </a:t>
            </a:r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на </a:t>
            </a: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обороте указывается Ф.И.О. </a:t>
            </a:r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и дата);</a:t>
            </a:r>
            <a:endParaRPr lang="ru-RU" sz="1300" b="1" i="1" spc="-30" dirty="0">
              <a:ln w="50800"/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Courier New" panose="02070309020205020404" pitchFamily="49" charset="0"/>
            </a:endParaRPr>
          </a:p>
          <a:p>
            <a:pPr marL="285750" indent="-285750">
              <a:spcBef>
                <a:spcPts val="500"/>
              </a:spcBef>
              <a:buClr>
                <a:srgbClr val="C00000"/>
              </a:buClr>
              <a:buSzPct val="120000"/>
              <a:buFont typeface="Wingdings" panose="05000000000000000000" pitchFamily="2" charset="2"/>
              <a:buChar char="v"/>
            </a:pP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Автобиография (2 экз., в </a:t>
            </a:r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том числе 1 экз. рукописная);</a:t>
            </a:r>
            <a:endParaRPr lang="ru-RU" sz="1300" b="1" i="1" spc="-30" dirty="0">
              <a:ln w="50800"/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Courier New" panose="02070309020205020404" pitchFamily="49" charset="0"/>
            </a:endParaRPr>
          </a:p>
          <a:p>
            <a:pPr marL="285750" indent="-285750">
              <a:spcBef>
                <a:spcPts val="500"/>
              </a:spcBef>
              <a:buClr>
                <a:srgbClr val="C00000"/>
              </a:buClr>
              <a:buSzPct val="120000"/>
              <a:buFont typeface="Wingdings" panose="05000000000000000000" pitchFamily="2" charset="2"/>
              <a:buChar char="v"/>
            </a:pP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Анкета (форму можно получить </a:t>
            </a:r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/>
            </a:r>
            <a:b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</a:br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в </a:t>
            </a: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военном комиссариате);</a:t>
            </a:r>
          </a:p>
          <a:p>
            <a:pPr marL="285750" indent="-285750">
              <a:spcBef>
                <a:spcPts val="500"/>
              </a:spcBef>
              <a:buClr>
                <a:srgbClr val="C00000"/>
              </a:buClr>
              <a:buSzPct val="120000"/>
              <a:buFont typeface="Wingdings" panose="05000000000000000000" pitchFamily="2" charset="2"/>
              <a:buChar char="v"/>
            </a:pP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Копии документов об образовании;</a:t>
            </a:r>
          </a:p>
          <a:p>
            <a:pPr marL="285750" indent="-285750">
              <a:spcBef>
                <a:spcPts val="500"/>
              </a:spcBef>
              <a:buClr>
                <a:srgbClr val="C00000"/>
              </a:buClr>
              <a:buSzPct val="120000"/>
              <a:buFont typeface="Wingdings" panose="05000000000000000000" pitchFamily="2" charset="2"/>
              <a:buChar char="v"/>
            </a:pP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Копия трудовой книжки (при наличии);</a:t>
            </a:r>
          </a:p>
          <a:p>
            <a:pPr marL="285750" indent="-285750">
              <a:spcBef>
                <a:spcPts val="500"/>
              </a:spcBef>
              <a:buClr>
                <a:srgbClr val="C00000"/>
              </a:buClr>
              <a:buSzPct val="120000"/>
              <a:buFont typeface="Wingdings" panose="05000000000000000000" pitchFamily="2" charset="2"/>
              <a:buChar char="v"/>
            </a:pPr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Копии </a:t>
            </a: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паспорта, военного билета, свидетельства </a:t>
            </a:r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о </a:t>
            </a: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рождении, свидетельств о браке и рождении детей (при наличии)</a:t>
            </a:r>
            <a:endParaRPr lang="ru-RU" sz="1300" dirty="0">
              <a:solidFill>
                <a:srgbClr val="000000"/>
              </a:solidFill>
              <a:latin typeface="MyriadPro-Regular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44095" y="288000"/>
            <a:ext cx="3420739" cy="48782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500" b="1" dirty="0">
                <a:solidFill>
                  <a:srgbClr val="005CAA"/>
                </a:solidFill>
                <a:latin typeface="MyriadPro-Bold"/>
              </a:rPr>
              <a:t>ТРЕБОВАНИЯ К КАНДИДАТАМ</a:t>
            </a:r>
          </a:p>
          <a:p>
            <a:endParaRPr lang="ru-RU" sz="1000" b="1" dirty="0" smtClean="0">
              <a:solidFill>
                <a:srgbClr val="005CAA"/>
              </a:solidFill>
              <a:latin typeface="MyriadPro-Bold"/>
            </a:endParaRPr>
          </a:p>
          <a:p>
            <a:r>
              <a:rPr lang="ru-RU" sz="1400" b="1" dirty="0" smtClean="0">
                <a:solidFill>
                  <a:srgbClr val="005CAA"/>
                </a:solidFill>
                <a:latin typeface="MyriadPro-Bold"/>
              </a:rPr>
              <a:t>по возрасту: </a:t>
            </a:r>
          </a:p>
          <a:p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прапорщики</a:t>
            </a: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, </a:t>
            </a:r>
            <a:endParaRPr lang="ru-RU" sz="1300" b="1" i="1" spc="-30" dirty="0" smtClean="0">
              <a:ln w="50800"/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Courier New" panose="02070309020205020404" pitchFamily="49" charset="0"/>
            </a:endParaRPr>
          </a:p>
          <a:p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сержанты</a:t>
            </a: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, солдаты – до </a:t>
            </a:r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52 лет</a:t>
            </a: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; </a:t>
            </a:r>
          </a:p>
          <a:p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младшие офицеры – до </a:t>
            </a:r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57 лет</a:t>
            </a: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; старшие офицеры –  до </a:t>
            </a:r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62 лет</a:t>
            </a:r>
            <a:endParaRPr lang="ru-RU" sz="1300" b="1" i="1" spc="-30" dirty="0">
              <a:ln w="50800"/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Courier New" panose="02070309020205020404" pitchFamily="49" charset="0"/>
            </a:endParaRPr>
          </a:p>
          <a:p>
            <a:endParaRPr lang="ru-RU" sz="700" dirty="0" smtClean="0">
              <a:solidFill>
                <a:srgbClr val="000000"/>
              </a:solidFill>
              <a:latin typeface="MyriadPro-Regular"/>
            </a:endParaRPr>
          </a:p>
          <a:p>
            <a:r>
              <a:rPr lang="ru-RU" sz="1400" b="1" dirty="0" smtClean="0">
                <a:solidFill>
                  <a:srgbClr val="005CAA"/>
                </a:solidFill>
                <a:latin typeface="MyriadPro-Bold"/>
              </a:rPr>
              <a:t>по здоровью</a:t>
            </a:r>
            <a:r>
              <a:rPr lang="ru-RU" sz="1400" b="1" dirty="0">
                <a:solidFill>
                  <a:srgbClr val="005CAA"/>
                </a:solidFill>
                <a:latin typeface="MyriadPro-Bold"/>
              </a:rPr>
              <a:t>:</a:t>
            </a:r>
          </a:p>
          <a:p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быть годным к военной службе (категория </a:t>
            </a:r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А), годным </a:t>
            </a: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к военной службе с незначительными</a:t>
            </a:r>
          </a:p>
          <a:p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ограничениями (категория Б</a:t>
            </a:r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) или ограниченно годным к военной службе (категория В)</a:t>
            </a:r>
            <a:endParaRPr lang="ru-RU" sz="1300" b="1" i="1" spc="-30" dirty="0">
              <a:ln w="50800"/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Courier New" panose="02070309020205020404" pitchFamily="49" charset="0"/>
            </a:endParaRPr>
          </a:p>
          <a:p>
            <a:endParaRPr lang="ru-RU" sz="700" dirty="0">
              <a:solidFill>
                <a:srgbClr val="000000"/>
              </a:solidFill>
              <a:latin typeface="MyriadPro-Regular"/>
            </a:endParaRPr>
          </a:p>
          <a:p>
            <a:r>
              <a:rPr lang="ru-RU" sz="1400" b="1" dirty="0" smtClean="0">
                <a:solidFill>
                  <a:srgbClr val="005CAA"/>
                </a:solidFill>
                <a:latin typeface="MyriadPro-Bold"/>
              </a:rPr>
              <a:t>по результатам </a:t>
            </a:r>
            <a:r>
              <a:rPr lang="ru-RU" sz="1400" b="1" dirty="0">
                <a:solidFill>
                  <a:srgbClr val="005CAA"/>
                </a:solidFill>
                <a:latin typeface="MyriadPro-Bold"/>
              </a:rPr>
              <a:t>профессионального</a:t>
            </a:r>
          </a:p>
          <a:p>
            <a:r>
              <a:rPr lang="ru-RU" sz="1400" b="1" dirty="0">
                <a:solidFill>
                  <a:srgbClr val="005CAA"/>
                </a:solidFill>
                <a:latin typeface="MyriadPro-Bold"/>
              </a:rPr>
              <a:t>психологического отбора:</a:t>
            </a:r>
          </a:p>
          <a:p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получить первую, вторую или третью категорию пригодности для конкретной выбранной</a:t>
            </a:r>
          </a:p>
          <a:p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специальности</a:t>
            </a:r>
          </a:p>
          <a:p>
            <a:endParaRPr lang="ru-RU" sz="700" dirty="0">
              <a:solidFill>
                <a:srgbClr val="000000"/>
              </a:solidFill>
              <a:latin typeface="MyriadPro-Regular"/>
            </a:endParaRPr>
          </a:p>
          <a:p>
            <a:r>
              <a:rPr lang="ru-RU" sz="1400" b="1" dirty="0">
                <a:solidFill>
                  <a:srgbClr val="005CAA"/>
                </a:solidFill>
                <a:latin typeface="MyriadPro-Bold"/>
              </a:rPr>
              <a:t>П</a:t>
            </a:r>
            <a:r>
              <a:rPr lang="ru-RU" sz="1400" b="1" dirty="0" smtClean="0">
                <a:solidFill>
                  <a:srgbClr val="005CAA"/>
                </a:solidFill>
                <a:latin typeface="MyriadPro-Bold"/>
              </a:rPr>
              <a:t>о </a:t>
            </a:r>
            <a:r>
              <a:rPr lang="ru-RU" sz="1400" b="1" dirty="0">
                <a:solidFill>
                  <a:srgbClr val="005CAA"/>
                </a:solidFill>
                <a:latin typeface="MyriadPro-Bold"/>
              </a:rPr>
              <a:t>образованию:</a:t>
            </a:r>
          </a:p>
          <a:p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не ниже основного общего (9 классов)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438540" y="5618320"/>
            <a:ext cx="3509818" cy="25083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отбывал наказание в виде лишения свободы</a:t>
            </a:r>
          </a:p>
          <a:p>
            <a:endParaRPr lang="ru-RU" sz="700" dirty="0">
              <a:solidFill>
                <a:srgbClr val="000000"/>
              </a:solidFill>
              <a:latin typeface="MyriadPro-Regular"/>
            </a:endParaRPr>
          </a:p>
          <a:p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подвергался административному наказанию за потребление наркотических</a:t>
            </a:r>
          </a:p>
          <a:p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или психотропных веществ</a:t>
            </a:r>
          </a:p>
          <a:p>
            <a:endParaRPr lang="ru-RU" sz="700" dirty="0">
              <a:solidFill>
                <a:srgbClr val="000000"/>
              </a:solidFill>
              <a:latin typeface="MyriadPro-Regular"/>
            </a:endParaRPr>
          </a:p>
          <a:p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в отношении него вынесен обвинительный приговор и назначено наказание, ведется дознание либо предварительное следствие</a:t>
            </a:r>
          </a:p>
          <a:p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или уголовное дело передано в суд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05421" y="5072044"/>
            <a:ext cx="3549159" cy="46166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1500" b="1" dirty="0" smtClean="0">
                <a:solidFill>
                  <a:srgbClr val="FF0000"/>
                </a:solidFill>
                <a:latin typeface="MyriadPro-Bold"/>
              </a:rPr>
              <a:t>ГРАЖДАНИН НЕ МОЖЕТ </a:t>
            </a:r>
          </a:p>
          <a:p>
            <a:pPr algn="ctr"/>
            <a:r>
              <a:rPr lang="ru-RU" sz="1500" b="1" dirty="0" smtClean="0">
                <a:solidFill>
                  <a:srgbClr val="FF0000"/>
                </a:solidFill>
                <a:latin typeface="MyriadPro-Bold"/>
              </a:rPr>
              <a:t>СЧИТАТЬСЯ КАНДИДАТОМ, ЕСЛИ:</a:t>
            </a:r>
          </a:p>
        </p:txBody>
      </p:sp>
      <p:sp>
        <p:nvSpPr>
          <p:cNvPr id="24" name="Freeform 14"/>
          <p:cNvSpPr/>
          <p:nvPr/>
        </p:nvSpPr>
        <p:spPr>
          <a:xfrm>
            <a:off x="134322" y="776642"/>
            <a:ext cx="302229" cy="302229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72343" y="72777"/>
                </a:moveTo>
                <a:lnTo>
                  <a:pt x="177701" y="78135"/>
                </a:lnTo>
                <a:lnTo>
                  <a:pt x="91976" y="164306"/>
                </a:lnTo>
                <a:lnTo>
                  <a:pt x="86618" y="164306"/>
                </a:lnTo>
                <a:lnTo>
                  <a:pt x="43756" y="120997"/>
                </a:lnTo>
                <a:lnTo>
                  <a:pt x="49114" y="115193"/>
                </a:lnTo>
                <a:lnTo>
                  <a:pt x="89297" y="155823"/>
                </a:lnTo>
                <a:close/>
                <a:moveTo>
                  <a:pt x="114300" y="7144"/>
                </a:moveTo>
                <a:cubicBezTo>
                  <a:pt x="85130" y="7144"/>
                  <a:pt x="59829" y="17562"/>
                  <a:pt x="38398" y="38398"/>
                </a:cubicBezTo>
                <a:cubicBezTo>
                  <a:pt x="17562" y="59829"/>
                  <a:pt x="7144" y="85130"/>
                  <a:pt x="7144" y="114300"/>
                </a:cubicBezTo>
                <a:cubicBezTo>
                  <a:pt x="7144" y="143470"/>
                  <a:pt x="17562" y="168771"/>
                  <a:pt x="38398" y="190202"/>
                </a:cubicBezTo>
                <a:cubicBezTo>
                  <a:pt x="59829" y="211038"/>
                  <a:pt x="85130" y="221456"/>
                  <a:pt x="114300" y="221456"/>
                </a:cubicBezTo>
                <a:cubicBezTo>
                  <a:pt x="143471" y="221456"/>
                  <a:pt x="168771" y="211038"/>
                  <a:pt x="190203" y="190202"/>
                </a:cubicBezTo>
                <a:cubicBezTo>
                  <a:pt x="211039" y="168771"/>
                  <a:pt x="221456" y="143470"/>
                  <a:pt x="221456" y="114300"/>
                </a:cubicBezTo>
                <a:cubicBezTo>
                  <a:pt x="221456" y="85130"/>
                  <a:pt x="211039" y="59829"/>
                  <a:pt x="190203" y="38398"/>
                </a:cubicBezTo>
                <a:cubicBezTo>
                  <a:pt x="168771" y="17562"/>
                  <a:pt x="143471" y="7144"/>
                  <a:pt x="114300" y="7144"/>
                </a:cubicBezTo>
                <a:close/>
                <a:moveTo>
                  <a:pt x="114300" y="0"/>
                </a:moveTo>
                <a:cubicBezTo>
                  <a:pt x="145852" y="0"/>
                  <a:pt x="172790" y="11162"/>
                  <a:pt x="195114" y="33486"/>
                </a:cubicBezTo>
                <a:cubicBezTo>
                  <a:pt x="217438" y="55811"/>
                  <a:pt x="228600" y="82749"/>
                  <a:pt x="228600" y="114300"/>
                </a:cubicBezTo>
                <a:cubicBezTo>
                  <a:pt x="228600" y="145852"/>
                  <a:pt x="217438" y="172790"/>
                  <a:pt x="195114" y="195114"/>
                </a:cubicBezTo>
                <a:cubicBezTo>
                  <a:pt x="172790" y="217438"/>
                  <a:pt x="145852" y="228600"/>
                  <a:pt x="114300" y="228600"/>
                </a:cubicBezTo>
                <a:cubicBezTo>
                  <a:pt x="82749" y="228600"/>
                  <a:pt x="55811" y="217438"/>
                  <a:pt x="33487" y="195114"/>
                </a:cubicBezTo>
                <a:cubicBezTo>
                  <a:pt x="11162" y="172790"/>
                  <a:pt x="0" y="145852"/>
                  <a:pt x="0" y="114300"/>
                </a:cubicBezTo>
                <a:cubicBezTo>
                  <a:pt x="0" y="82749"/>
                  <a:pt x="11162" y="55811"/>
                  <a:pt x="33487" y="33486"/>
                </a:cubicBezTo>
                <a:cubicBezTo>
                  <a:pt x="55811" y="11162"/>
                  <a:pt x="82749" y="0"/>
                  <a:pt x="114300" y="0"/>
                </a:cubicBezTo>
                <a:close/>
              </a:path>
            </a:pathLst>
          </a:custGeom>
          <a:solidFill>
            <a:sysClr val="window" lastClr="FFFFFF"/>
          </a:solidFill>
          <a:ln w="19050">
            <a:solidFill>
              <a:srgbClr val="008000"/>
            </a:solidFill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</a:endParaRPr>
          </a:p>
        </p:txBody>
      </p:sp>
      <p:sp>
        <p:nvSpPr>
          <p:cNvPr id="25" name="Freeform 14"/>
          <p:cNvSpPr/>
          <p:nvPr/>
        </p:nvSpPr>
        <p:spPr>
          <a:xfrm>
            <a:off x="134322" y="1891654"/>
            <a:ext cx="302229" cy="302229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72343" y="72777"/>
                </a:moveTo>
                <a:lnTo>
                  <a:pt x="177701" y="78135"/>
                </a:lnTo>
                <a:lnTo>
                  <a:pt x="91976" y="164306"/>
                </a:lnTo>
                <a:lnTo>
                  <a:pt x="86618" y="164306"/>
                </a:lnTo>
                <a:lnTo>
                  <a:pt x="43756" y="120997"/>
                </a:lnTo>
                <a:lnTo>
                  <a:pt x="49114" y="115193"/>
                </a:lnTo>
                <a:lnTo>
                  <a:pt x="89297" y="155823"/>
                </a:lnTo>
                <a:close/>
                <a:moveTo>
                  <a:pt x="114300" y="7144"/>
                </a:moveTo>
                <a:cubicBezTo>
                  <a:pt x="85130" y="7144"/>
                  <a:pt x="59829" y="17562"/>
                  <a:pt x="38398" y="38398"/>
                </a:cubicBezTo>
                <a:cubicBezTo>
                  <a:pt x="17562" y="59829"/>
                  <a:pt x="7144" y="85130"/>
                  <a:pt x="7144" y="114300"/>
                </a:cubicBezTo>
                <a:cubicBezTo>
                  <a:pt x="7144" y="143470"/>
                  <a:pt x="17562" y="168771"/>
                  <a:pt x="38398" y="190202"/>
                </a:cubicBezTo>
                <a:cubicBezTo>
                  <a:pt x="59829" y="211038"/>
                  <a:pt x="85130" y="221456"/>
                  <a:pt x="114300" y="221456"/>
                </a:cubicBezTo>
                <a:cubicBezTo>
                  <a:pt x="143471" y="221456"/>
                  <a:pt x="168771" y="211038"/>
                  <a:pt x="190203" y="190202"/>
                </a:cubicBezTo>
                <a:cubicBezTo>
                  <a:pt x="211039" y="168771"/>
                  <a:pt x="221456" y="143470"/>
                  <a:pt x="221456" y="114300"/>
                </a:cubicBezTo>
                <a:cubicBezTo>
                  <a:pt x="221456" y="85130"/>
                  <a:pt x="211039" y="59829"/>
                  <a:pt x="190203" y="38398"/>
                </a:cubicBezTo>
                <a:cubicBezTo>
                  <a:pt x="168771" y="17562"/>
                  <a:pt x="143471" y="7144"/>
                  <a:pt x="114300" y="7144"/>
                </a:cubicBezTo>
                <a:close/>
                <a:moveTo>
                  <a:pt x="114300" y="0"/>
                </a:moveTo>
                <a:cubicBezTo>
                  <a:pt x="145852" y="0"/>
                  <a:pt x="172790" y="11162"/>
                  <a:pt x="195114" y="33486"/>
                </a:cubicBezTo>
                <a:cubicBezTo>
                  <a:pt x="217438" y="55811"/>
                  <a:pt x="228600" y="82749"/>
                  <a:pt x="228600" y="114300"/>
                </a:cubicBezTo>
                <a:cubicBezTo>
                  <a:pt x="228600" y="145852"/>
                  <a:pt x="217438" y="172790"/>
                  <a:pt x="195114" y="195114"/>
                </a:cubicBezTo>
                <a:cubicBezTo>
                  <a:pt x="172790" y="217438"/>
                  <a:pt x="145852" y="228600"/>
                  <a:pt x="114300" y="228600"/>
                </a:cubicBezTo>
                <a:cubicBezTo>
                  <a:pt x="82749" y="228600"/>
                  <a:pt x="55811" y="217438"/>
                  <a:pt x="33487" y="195114"/>
                </a:cubicBezTo>
                <a:cubicBezTo>
                  <a:pt x="11162" y="172790"/>
                  <a:pt x="0" y="145852"/>
                  <a:pt x="0" y="114300"/>
                </a:cubicBezTo>
                <a:cubicBezTo>
                  <a:pt x="0" y="82749"/>
                  <a:pt x="11162" y="55811"/>
                  <a:pt x="33487" y="33486"/>
                </a:cubicBezTo>
                <a:cubicBezTo>
                  <a:pt x="55811" y="11162"/>
                  <a:pt x="82749" y="0"/>
                  <a:pt x="114300" y="0"/>
                </a:cubicBezTo>
                <a:close/>
              </a:path>
            </a:pathLst>
          </a:custGeom>
          <a:solidFill>
            <a:sysClr val="window" lastClr="FFFFFF"/>
          </a:solidFill>
          <a:ln w="19050">
            <a:solidFill>
              <a:srgbClr val="008000"/>
            </a:solidFill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</a:endParaRPr>
          </a:p>
        </p:txBody>
      </p:sp>
      <p:sp>
        <p:nvSpPr>
          <p:cNvPr id="26" name="Freeform 14"/>
          <p:cNvSpPr/>
          <p:nvPr/>
        </p:nvSpPr>
        <p:spPr>
          <a:xfrm>
            <a:off x="134322" y="3406757"/>
            <a:ext cx="302229" cy="302229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72343" y="72777"/>
                </a:moveTo>
                <a:lnTo>
                  <a:pt x="177701" y="78135"/>
                </a:lnTo>
                <a:lnTo>
                  <a:pt x="91976" y="164306"/>
                </a:lnTo>
                <a:lnTo>
                  <a:pt x="86618" y="164306"/>
                </a:lnTo>
                <a:lnTo>
                  <a:pt x="43756" y="120997"/>
                </a:lnTo>
                <a:lnTo>
                  <a:pt x="49114" y="115193"/>
                </a:lnTo>
                <a:lnTo>
                  <a:pt x="89297" y="155823"/>
                </a:lnTo>
                <a:close/>
                <a:moveTo>
                  <a:pt x="114300" y="7144"/>
                </a:moveTo>
                <a:cubicBezTo>
                  <a:pt x="85130" y="7144"/>
                  <a:pt x="59829" y="17562"/>
                  <a:pt x="38398" y="38398"/>
                </a:cubicBezTo>
                <a:cubicBezTo>
                  <a:pt x="17562" y="59829"/>
                  <a:pt x="7144" y="85130"/>
                  <a:pt x="7144" y="114300"/>
                </a:cubicBezTo>
                <a:cubicBezTo>
                  <a:pt x="7144" y="143470"/>
                  <a:pt x="17562" y="168771"/>
                  <a:pt x="38398" y="190202"/>
                </a:cubicBezTo>
                <a:cubicBezTo>
                  <a:pt x="59829" y="211038"/>
                  <a:pt x="85130" y="221456"/>
                  <a:pt x="114300" y="221456"/>
                </a:cubicBezTo>
                <a:cubicBezTo>
                  <a:pt x="143471" y="221456"/>
                  <a:pt x="168771" y="211038"/>
                  <a:pt x="190203" y="190202"/>
                </a:cubicBezTo>
                <a:cubicBezTo>
                  <a:pt x="211039" y="168771"/>
                  <a:pt x="221456" y="143470"/>
                  <a:pt x="221456" y="114300"/>
                </a:cubicBezTo>
                <a:cubicBezTo>
                  <a:pt x="221456" y="85130"/>
                  <a:pt x="211039" y="59829"/>
                  <a:pt x="190203" y="38398"/>
                </a:cubicBezTo>
                <a:cubicBezTo>
                  <a:pt x="168771" y="17562"/>
                  <a:pt x="143471" y="7144"/>
                  <a:pt x="114300" y="7144"/>
                </a:cubicBezTo>
                <a:close/>
                <a:moveTo>
                  <a:pt x="114300" y="0"/>
                </a:moveTo>
                <a:cubicBezTo>
                  <a:pt x="145852" y="0"/>
                  <a:pt x="172790" y="11162"/>
                  <a:pt x="195114" y="33486"/>
                </a:cubicBezTo>
                <a:cubicBezTo>
                  <a:pt x="217438" y="55811"/>
                  <a:pt x="228600" y="82749"/>
                  <a:pt x="228600" y="114300"/>
                </a:cubicBezTo>
                <a:cubicBezTo>
                  <a:pt x="228600" y="145852"/>
                  <a:pt x="217438" y="172790"/>
                  <a:pt x="195114" y="195114"/>
                </a:cubicBezTo>
                <a:cubicBezTo>
                  <a:pt x="172790" y="217438"/>
                  <a:pt x="145852" y="228600"/>
                  <a:pt x="114300" y="228600"/>
                </a:cubicBezTo>
                <a:cubicBezTo>
                  <a:pt x="82749" y="228600"/>
                  <a:pt x="55811" y="217438"/>
                  <a:pt x="33487" y="195114"/>
                </a:cubicBezTo>
                <a:cubicBezTo>
                  <a:pt x="11162" y="172790"/>
                  <a:pt x="0" y="145852"/>
                  <a:pt x="0" y="114300"/>
                </a:cubicBezTo>
                <a:cubicBezTo>
                  <a:pt x="0" y="82749"/>
                  <a:pt x="11162" y="55811"/>
                  <a:pt x="33487" y="33486"/>
                </a:cubicBezTo>
                <a:cubicBezTo>
                  <a:pt x="55811" y="11162"/>
                  <a:pt x="82749" y="0"/>
                  <a:pt x="114300" y="0"/>
                </a:cubicBezTo>
                <a:close/>
              </a:path>
            </a:pathLst>
          </a:custGeom>
          <a:solidFill>
            <a:sysClr val="window" lastClr="FFFFFF"/>
          </a:solidFill>
          <a:ln w="19050">
            <a:solidFill>
              <a:srgbClr val="008000"/>
            </a:solidFill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</a:endParaRPr>
          </a:p>
        </p:txBody>
      </p:sp>
      <p:sp>
        <p:nvSpPr>
          <p:cNvPr id="27" name="Freeform 14"/>
          <p:cNvSpPr/>
          <p:nvPr/>
        </p:nvSpPr>
        <p:spPr>
          <a:xfrm>
            <a:off x="134322" y="4698441"/>
            <a:ext cx="302229" cy="302229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72343" y="72777"/>
                </a:moveTo>
                <a:lnTo>
                  <a:pt x="177701" y="78135"/>
                </a:lnTo>
                <a:lnTo>
                  <a:pt x="91976" y="164306"/>
                </a:lnTo>
                <a:lnTo>
                  <a:pt x="86618" y="164306"/>
                </a:lnTo>
                <a:lnTo>
                  <a:pt x="43756" y="120997"/>
                </a:lnTo>
                <a:lnTo>
                  <a:pt x="49114" y="115193"/>
                </a:lnTo>
                <a:lnTo>
                  <a:pt x="89297" y="155823"/>
                </a:lnTo>
                <a:close/>
                <a:moveTo>
                  <a:pt x="114300" y="7144"/>
                </a:moveTo>
                <a:cubicBezTo>
                  <a:pt x="85130" y="7144"/>
                  <a:pt x="59829" y="17562"/>
                  <a:pt x="38398" y="38398"/>
                </a:cubicBezTo>
                <a:cubicBezTo>
                  <a:pt x="17562" y="59829"/>
                  <a:pt x="7144" y="85130"/>
                  <a:pt x="7144" y="114300"/>
                </a:cubicBezTo>
                <a:cubicBezTo>
                  <a:pt x="7144" y="143470"/>
                  <a:pt x="17562" y="168771"/>
                  <a:pt x="38398" y="190202"/>
                </a:cubicBezTo>
                <a:cubicBezTo>
                  <a:pt x="59829" y="211038"/>
                  <a:pt x="85130" y="221456"/>
                  <a:pt x="114300" y="221456"/>
                </a:cubicBezTo>
                <a:cubicBezTo>
                  <a:pt x="143471" y="221456"/>
                  <a:pt x="168771" y="211038"/>
                  <a:pt x="190203" y="190202"/>
                </a:cubicBezTo>
                <a:cubicBezTo>
                  <a:pt x="211039" y="168771"/>
                  <a:pt x="221456" y="143470"/>
                  <a:pt x="221456" y="114300"/>
                </a:cubicBezTo>
                <a:cubicBezTo>
                  <a:pt x="221456" y="85130"/>
                  <a:pt x="211039" y="59829"/>
                  <a:pt x="190203" y="38398"/>
                </a:cubicBezTo>
                <a:cubicBezTo>
                  <a:pt x="168771" y="17562"/>
                  <a:pt x="143471" y="7144"/>
                  <a:pt x="114300" y="7144"/>
                </a:cubicBezTo>
                <a:close/>
                <a:moveTo>
                  <a:pt x="114300" y="0"/>
                </a:moveTo>
                <a:cubicBezTo>
                  <a:pt x="145852" y="0"/>
                  <a:pt x="172790" y="11162"/>
                  <a:pt x="195114" y="33486"/>
                </a:cubicBezTo>
                <a:cubicBezTo>
                  <a:pt x="217438" y="55811"/>
                  <a:pt x="228600" y="82749"/>
                  <a:pt x="228600" y="114300"/>
                </a:cubicBezTo>
                <a:cubicBezTo>
                  <a:pt x="228600" y="145852"/>
                  <a:pt x="217438" y="172790"/>
                  <a:pt x="195114" y="195114"/>
                </a:cubicBezTo>
                <a:cubicBezTo>
                  <a:pt x="172790" y="217438"/>
                  <a:pt x="145852" y="228600"/>
                  <a:pt x="114300" y="228600"/>
                </a:cubicBezTo>
                <a:cubicBezTo>
                  <a:pt x="82749" y="228600"/>
                  <a:pt x="55811" y="217438"/>
                  <a:pt x="33487" y="195114"/>
                </a:cubicBezTo>
                <a:cubicBezTo>
                  <a:pt x="11162" y="172790"/>
                  <a:pt x="0" y="145852"/>
                  <a:pt x="0" y="114300"/>
                </a:cubicBezTo>
                <a:cubicBezTo>
                  <a:pt x="0" y="82749"/>
                  <a:pt x="11162" y="55811"/>
                  <a:pt x="33487" y="33486"/>
                </a:cubicBezTo>
                <a:cubicBezTo>
                  <a:pt x="55811" y="11162"/>
                  <a:pt x="82749" y="0"/>
                  <a:pt x="114300" y="0"/>
                </a:cubicBezTo>
                <a:close/>
              </a:path>
            </a:pathLst>
          </a:custGeom>
          <a:solidFill>
            <a:sysClr val="window" lastClr="FFFFFF"/>
          </a:solidFill>
          <a:ln w="19050">
            <a:solidFill>
              <a:srgbClr val="008000"/>
            </a:solidFill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</a:endParaRPr>
          </a:p>
        </p:txBody>
      </p:sp>
      <p:sp>
        <p:nvSpPr>
          <p:cNvPr id="28" name="Freeform 46"/>
          <p:cNvSpPr/>
          <p:nvPr/>
        </p:nvSpPr>
        <p:spPr>
          <a:xfrm flipH="1">
            <a:off x="134322" y="5701316"/>
            <a:ext cx="302230" cy="30223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0728" y="153591"/>
                </a:moveTo>
                <a:lnTo>
                  <a:pt x="117872" y="153591"/>
                </a:lnTo>
                <a:lnTo>
                  <a:pt x="117872" y="167878"/>
                </a:lnTo>
                <a:lnTo>
                  <a:pt x="110728" y="167878"/>
                </a:lnTo>
                <a:close/>
                <a:moveTo>
                  <a:pt x="110728" y="60722"/>
                </a:moveTo>
                <a:lnTo>
                  <a:pt x="117872" y="60722"/>
                </a:lnTo>
                <a:lnTo>
                  <a:pt x="117872" y="139303"/>
                </a:lnTo>
                <a:lnTo>
                  <a:pt x="110728" y="139303"/>
                </a:lnTo>
                <a:close/>
                <a:moveTo>
                  <a:pt x="114300" y="7144"/>
                </a:moveTo>
                <a:cubicBezTo>
                  <a:pt x="85130" y="7144"/>
                  <a:pt x="59829" y="17562"/>
                  <a:pt x="38398" y="38398"/>
                </a:cubicBezTo>
                <a:cubicBezTo>
                  <a:pt x="17562" y="59829"/>
                  <a:pt x="7144" y="85130"/>
                  <a:pt x="7144" y="114300"/>
                </a:cubicBezTo>
                <a:cubicBezTo>
                  <a:pt x="7144" y="143470"/>
                  <a:pt x="17562" y="168771"/>
                  <a:pt x="38398" y="190202"/>
                </a:cubicBezTo>
                <a:cubicBezTo>
                  <a:pt x="59829" y="211038"/>
                  <a:pt x="85130" y="221456"/>
                  <a:pt x="114300" y="221456"/>
                </a:cubicBezTo>
                <a:cubicBezTo>
                  <a:pt x="143471" y="221456"/>
                  <a:pt x="168771" y="211038"/>
                  <a:pt x="190203" y="190202"/>
                </a:cubicBezTo>
                <a:cubicBezTo>
                  <a:pt x="211039" y="168771"/>
                  <a:pt x="221456" y="143470"/>
                  <a:pt x="221456" y="114300"/>
                </a:cubicBezTo>
                <a:cubicBezTo>
                  <a:pt x="221456" y="85130"/>
                  <a:pt x="211039" y="59829"/>
                  <a:pt x="190203" y="38398"/>
                </a:cubicBezTo>
                <a:cubicBezTo>
                  <a:pt x="168771" y="17562"/>
                  <a:pt x="143471" y="7144"/>
                  <a:pt x="114300" y="7144"/>
                </a:cubicBezTo>
                <a:close/>
                <a:moveTo>
                  <a:pt x="114300" y="0"/>
                </a:moveTo>
                <a:cubicBezTo>
                  <a:pt x="145852" y="0"/>
                  <a:pt x="172790" y="11162"/>
                  <a:pt x="195114" y="33486"/>
                </a:cubicBezTo>
                <a:cubicBezTo>
                  <a:pt x="217438" y="55811"/>
                  <a:pt x="228600" y="82749"/>
                  <a:pt x="228600" y="114300"/>
                </a:cubicBezTo>
                <a:cubicBezTo>
                  <a:pt x="228600" y="145852"/>
                  <a:pt x="217438" y="172790"/>
                  <a:pt x="195114" y="195114"/>
                </a:cubicBezTo>
                <a:cubicBezTo>
                  <a:pt x="172790" y="217438"/>
                  <a:pt x="145852" y="228600"/>
                  <a:pt x="114300" y="228600"/>
                </a:cubicBezTo>
                <a:cubicBezTo>
                  <a:pt x="82749" y="228600"/>
                  <a:pt x="55811" y="217438"/>
                  <a:pt x="33487" y="195114"/>
                </a:cubicBezTo>
                <a:cubicBezTo>
                  <a:pt x="11162" y="172790"/>
                  <a:pt x="0" y="145852"/>
                  <a:pt x="0" y="114300"/>
                </a:cubicBezTo>
                <a:cubicBezTo>
                  <a:pt x="0" y="82749"/>
                  <a:pt x="11162" y="55811"/>
                  <a:pt x="33487" y="33486"/>
                </a:cubicBezTo>
                <a:cubicBezTo>
                  <a:pt x="55811" y="11162"/>
                  <a:pt x="82749" y="0"/>
                  <a:pt x="114300" y="0"/>
                </a:cubicBez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29" name="Freeform 46"/>
          <p:cNvSpPr/>
          <p:nvPr/>
        </p:nvSpPr>
        <p:spPr>
          <a:xfrm flipH="1">
            <a:off x="134322" y="6181338"/>
            <a:ext cx="302230" cy="30223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0728" y="153591"/>
                </a:moveTo>
                <a:lnTo>
                  <a:pt x="117872" y="153591"/>
                </a:lnTo>
                <a:lnTo>
                  <a:pt x="117872" y="167878"/>
                </a:lnTo>
                <a:lnTo>
                  <a:pt x="110728" y="167878"/>
                </a:lnTo>
                <a:close/>
                <a:moveTo>
                  <a:pt x="110728" y="60722"/>
                </a:moveTo>
                <a:lnTo>
                  <a:pt x="117872" y="60722"/>
                </a:lnTo>
                <a:lnTo>
                  <a:pt x="117872" y="139303"/>
                </a:lnTo>
                <a:lnTo>
                  <a:pt x="110728" y="139303"/>
                </a:lnTo>
                <a:close/>
                <a:moveTo>
                  <a:pt x="114300" y="7144"/>
                </a:moveTo>
                <a:cubicBezTo>
                  <a:pt x="85130" y="7144"/>
                  <a:pt x="59829" y="17562"/>
                  <a:pt x="38398" y="38398"/>
                </a:cubicBezTo>
                <a:cubicBezTo>
                  <a:pt x="17562" y="59829"/>
                  <a:pt x="7144" y="85130"/>
                  <a:pt x="7144" y="114300"/>
                </a:cubicBezTo>
                <a:cubicBezTo>
                  <a:pt x="7144" y="143470"/>
                  <a:pt x="17562" y="168771"/>
                  <a:pt x="38398" y="190202"/>
                </a:cubicBezTo>
                <a:cubicBezTo>
                  <a:pt x="59829" y="211038"/>
                  <a:pt x="85130" y="221456"/>
                  <a:pt x="114300" y="221456"/>
                </a:cubicBezTo>
                <a:cubicBezTo>
                  <a:pt x="143471" y="221456"/>
                  <a:pt x="168771" y="211038"/>
                  <a:pt x="190203" y="190202"/>
                </a:cubicBezTo>
                <a:cubicBezTo>
                  <a:pt x="211039" y="168771"/>
                  <a:pt x="221456" y="143470"/>
                  <a:pt x="221456" y="114300"/>
                </a:cubicBezTo>
                <a:cubicBezTo>
                  <a:pt x="221456" y="85130"/>
                  <a:pt x="211039" y="59829"/>
                  <a:pt x="190203" y="38398"/>
                </a:cubicBezTo>
                <a:cubicBezTo>
                  <a:pt x="168771" y="17562"/>
                  <a:pt x="143471" y="7144"/>
                  <a:pt x="114300" y="7144"/>
                </a:cubicBezTo>
                <a:close/>
                <a:moveTo>
                  <a:pt x="114300" y="0"/>
                </a:moveTo>
                <a:cubicBezTo>
                  <a:pt x="145852" y="0"/>
                  <a:pt x="172790" y="11162"/>
                  <a:pt x="195114" y="33486"/>
                </a:cubicBezTo>
                <a:cubicBezTo>
                  <a:pt x="217438" y="55811"/>
                  <a:pt x="228600" y="82749"/>
                  <a:pt x="228600" y="114300"/>
                </a:cubicBezTo>
                <a:cubicBezTo>
                  <a:pt x="228600" y="145852"/>
                  <a:pt x="217438" y="172790"/>
                  <a:pt x="195114" y="195114"/>
                </a:cubicBezTo>
                <a:cubicBezTo>
                  <a:pt x="172790" y="217438"/>
                  <a:pt x="145852" y="228600"/>
                  <a:pt x="114300" y="228600"/>
                </a:cubicBezTo>
                <a:cubicBezTo>
                  <a:pt x="82749" y="228600"/>
                  <a:pt x="55811" y="217438"/>
                  <a:pt x="33487" y="195114"/>
                </a:cubicBezTo>
                <a:cubicBezTo>
                  <a:pt x="11162" y="172790"/>
                  <a:pt x="0" y="145852"/>
                  <a:pt x="0" y="114300"/>
                </a:cubicBezTo>
                <a:cubicBezTo>
                  <a:pt x="0" y="82749"/>
                  <a:pt x="11162" y="55811"/>
                  <a:pt x="33487" y="33486"/>
                </a:cubicBezTo>
                <a:cubicBezTo>
                  <a:pt x="55811" y="11162"/>
                  <a:pt x="82749" y="0"/>
                  <a:pt x="114300" y="0"/>
                </a:cubicBez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sp>
        <p:nvSpPr>
          <p:cNvPr id="30" name="Freeform 46"/>
          <p:cNvSpPr/>
          <p:nvPr/>
        </p:nvSpPr>
        <p:spPr>
          <a:xfrm flipH="1">
            <a:off x="134322" y="7113915"/>
            <a:ext cx="302230" cy="302230"/>
          </a:xfrm>
          <a:custGeom>
            <a:avLst/>
            <a:gdLst/>
            <a:ahLst/>
            <a:cxnLst/>
            <a:rect l="l" t="t" r="r" b="b"/>
            <a:pathLst>
              <a:path w="228600" h="228600">
                <a:moveTo>
                  <a:pt x="110728" y="153591"/>
                </a:moveTo>
                <a:lnTo>
                  <a:pt x="117872" y="153591"/>
                </a:lnTo>
                <a:lnTo>
                  <a:pt x="117872" y="167878"/>
                </a:lnTo>
                <a:lnTo>
                  <a:pt x="110728" y="167878"/>
                </a:lnTo>
                <a:close/>
                <a:moveTo>
                  <a:pt x="110728" y="60722"/>
                </a:moveTo>
                <a:lnTo>
                  <a:pt x="117872" y="60722"/>
                </a:lnTo>
                <a:lnTo>
                  <a:pt x="117872" y="139303"/>
                </a:lnTo>
                <a:lnTo>
                  <a:pt x="110728" y="139303"/>
                </a:lnTo>
                <a:close/>
                <a:moveTo>
                  <a:pt x="114300" y="7144"/>
                </a:moveTo>
                <a:cubicBezTo>
                  <a:pt x="85130" y="7144"/>
                  <a:pt x="59829" y="17562"/>
                  <a:pt x="38398" y="38398"/>
                </a:cubicBezTo>
                <a:cubicBezTo>
                  <a:pt x="17562" y="59829"/>
                  <a:pt x="7144" y="85130"/>
                  <a:pt x="7144" y="114300"/>
                </a:cubicBezTo>
                <a:cubicBezTo>
                  <a:pt x="7144" y="143470"/>
                  <a:pt x="17562" y="168771"/>
                  <a:pt x="38398" y="190202"/>
                </a:cubicBezTo>
                <a:cubicBezTo>
                  <a:pt x="59829" y="211038"/>
                  <a:pt x="85130" y="221456"/>
                  <a:pt x="114300" y="221456"/>
                </a:cubicBezTo>
                <a:cubicBezTo>
                  <a:pt x="143471" y="221456"/>
                  <a:pt x="168771" y="211038"/>
                  <a:pt x="190203" y="190202"/>
                </a:cubicBezTo>
                <a:cubicBezTo>
                  <a:pt x="211039" y="168771"/>
                  <a:pt x="221456" y="143470"/>
                  <a:pt x="221456" y="114300"/>
                </a:cubicBezTo>
                <a:cubicBezTo>
                  <a:pt x="221456" y="85130"/>
                  <a:pt x="211039" y="59829"/>
                  <a:pt x="190203" y="38398"/>
                </a:cubicBezTo>
                <a:cubicBezTo>
                  <a:pt x="168771" y="17562"/>
                  <a:pt x="143471" y="7144"/>
                  <a:pt x="114300" y="7144"/>
                </a:cubicBezTo>
                <a:close/>
                <a:moveTo>
                  <a:pt x="114300" y="0"/>
                </a:moveTo>
                <a:cubicBezTo>
                  <a:pt x="145852" y="0"/>
                  <a:pt x="172790" y="11162"/>
                  <a:pt x="195114" y="33486"/>
                </a:cubicBezTo>
                <a:cubicBezTo>
                  <a:pt x="217438" y="55811"/>
                  <a:pt x="228600" y="82749"/>
                  <a:pt x="228600" y="114300"/>
                </a:cubicBezTo>
                <a:cubicBezTo>
                  <a:pt x="228600" y="145852"/>
                  <a:pt x="217438" y="172790"/>
                  <a:pt x="195114" y="195114"/>
                </a:cubicBezTo>
                <a:cubicBezTo>
                  <a:pt x="172790" y="217438"/>
                  <a:pt x="145852" y="228600"/>
                  <a:pt x="114300" y="228600"/>
                </a:cubicBezTo>
                <a:cubicBezTo>
                  <a:pt x="82749" y="228600"/>
                  <a:pt x="55811" y="217438"/>
                  <a:pt x="33487" y="195114"/>
                </a:cubicBezTo>
                <a:cubicBezTo>
                  <a:pt x="11162" y="172790"/>
                  <a:pt x="0" y="145852"/>
                  <a:pt x="0" y="114300"/>
                </a:cubicBezTo>
                <a:cubicBezTo>
                  <a:pt x="0" y="82749"/>
                  <a:pt x="11162" y="55811"/>
                  <a:pt x="33487" y="33486"/>
                </a:cubicBezTo>
                <a:cubicBezTo>
                  <a:pt x="55811" y="11162"/>
                  <a:pt x="82749" y="0"/>
                  <a:pt x="114300" y="0"/>
                </a:cubicBezTo>
                <a:close/>
              </a:path>
            </a:pathLst>
          </a:custGeom>
          <a:solidFill>
            <a:srgbClr val="FF0000"/>
          </a:solidFill>
          <a:ln w="12700">
            <a:solidFill>
              <a:srgbClr val="FF0000"/>
            </a:solidFill>
          </a:ln>
          <a:effectLst>
            <a:outerShdw blurRad="50800" dist="25400" dir="2700000" algn="tl" rotWithShape="0">
              <a:prstClr val="black">
                <a:alpha val="40000"/>
              </a:prstClr>
            </a:outerShdw>
          </a:effectLst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Palatino Linotype"/>
              <a:ea typeface="+mn-ea"/>
              <a:cs typeface="+mn-cs"/>
            </a:endParaRPr>
          </a:p>
        </p:txBody>
      </p:sp>
      <p:grpSp>
        <p:nvGrpSpPr>
          <p:cNvPr id="20" name="Группа 19"/>
          <p:cNvGrpSpPr/>
          <p:nvPr/>
        </p:nvGrpSpPr>
        <p:grpSpPr>
          <a:xfrm>
            <a:off x="7719061" y="45692"/>
            <a:ext cx="4352368" cy="1598641"/>
            <a:chOff x="7718197" y="25767"/>
            <a:chExt cx="4352368" cy="1598641"/>
          </a:xfrm>
        </p:grpSpPr>
        <p:sp>
          <p:nvSpPr>
            <p:cNvPr id="35" name="Прямоугольник 34"/>
            <p:cNvSpPr/>
            <p:nvPr/>
          </p:nvSpPr>
          <p:spPr>
            <a:xfrm>
              <a:off x="7718197" y="25767"/>
              <a:ext cx="4352368" cy="4770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>
              <a:spAutoFit/>
              <a:scene3d>
                <a:camera prst="orthographicFront"/>
                <a:lightRig rig="balanced" dir="t">
                  <a:rot lat="0" lon="0" rev="2100000"/>
                </a:lightRig>
              </a:scene3d>
              <a:sp3d extrusionH="57150" prstMaterial="metal">
                <a:bevelT w="38100" h="25400"/>
                <a:contourClr>
                  <a:schemeClr val="bg2"/>
                </a:contourClr>
              </a:sp3d>
            </a:bodyPr>
            <a:lstStyle/>
            <a:p>
              <a:pPr algn="ctr"/>
              <a:r>
                <a:rPr lang="ru-RU" sz="2400" b="1" spc="-50" dirty="0">
                  <a:ln w="50800"/>
                  <a:solidFill>
                    <a:srgbClr val="FF0000"/>
                  </a:solidFill>
                  <a:effectLst>
                    <a:glow rad="139700">
                      <a:schemeClr val="accent5">
                        <a:satMod val="175000"/>
                        <a:alpha val="4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  <a:cs typeface="Courier New" panose="02070309020205020404" pitchFamily="49" charset="0"/>
                </a:rPr>
                <a:t>Б</a:t>
              </a:r>
              <a:r>
                <a:rPr lang="ru-RU" sz="1500" b="1" spc="-50" dirty="0">
                  <a:ln w="3175">
                    <a:noFill/>
                  </a:ln>
                  <a:solidFill>
                    <a:schemeClr val="bg1"/>
                  </a:solidFill>
                  <a:effectLst>
                    <a:glow rad="139700">
                      <a:schemeClr val="accent5">
                        <a:satMod val="175000"/>
                        <a:alpha val="4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  <a:cs typeface="Courier New" panose="02070309020205020404" pitchFamily="49" charset="0"/>
                </a:rPr>
                <a:t>оевой</a:t>
              </a:r>
              <a:r>
                <a:rPr lang="ru-RU" sz="1500" spc="-50" dirty="0">
                  <a:ln w="50800"/>
                  <a:solidFill>
                    <a:schemeClr val="bg1">
                      <a:lumMod val="95000"/>
                    </a:schemeClr>
                  </a:solidFill>
                  <a:effectLst>
                    <a:glow rad="139700">
                      <a:schemeClr val="accent5">
                        <a:satMod val="175000"/>
                        <a:alpha val="4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  <a:cs typeface="Courier New" panose="02070309020205020404" pitchFamily="49" charset="0"/>
                </a:rPr>
                <a:t> </a:t>
              </a:r>
              <a:r>
                <a:rPr lang="ru-RU" sz="2400" b="1" spc="-50" dirty="0" smtClean="0">
                  <a:ln w="50800"/>
                  <a:solidFill>
                    <a:srgbClr val="FF0000"/>
                  </a:solidFill>
                  <a:effectLst>
                    <a:glow rad="139700">
                      <a:schemeClr val="accent5">
                        <a:satMod val="175000"/>
                        <a:alpha val="4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  <a:cs typeface="Courier New" panose="02070309020205020404" pitchFamily="49" charset="0"/>
                </a:rPr>
                <a:t>А</a:t>
              </a:r>
              <a:r>
                <a:rPr lang="ru-RU" sz="1500" b="1" spc="-50" dirty="0" smtClean="0">
                  <a:ln w="50800"/>
                  <a:solidFill>
                    <a:schemeClr val="bg1">
                      <a:lumMod val="95000"/>
                    </a:schemeClr>
                  </a:solidFill>
                  <a:effectLst>
                    <a:glow rad="139700">
                      <a:schemeClr val="accent5">
                        <a:satMod val="175000"/>
                        <a:alpha val="4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  <a:cs typeface="Courier New" panose="02070309020205020404" pitchFamily="49" charset="0"/>
                </a:rPr>
                <a:t>рмейский</a:t>
              </a:r>
              <a:r>
                <a:rPr lang="ru-RU" sz="1500" spc="-50" dirty="0" smtClean="0">
                  <a:ln w="50800"/>
                  <a:solidFill>
                    <a:schemeClr val="bg1">
                      <a:lumMod val="95000"/>
                    </a:schemeClr>
                  </a:solidFill>
                  <a:effectLst>
                    <a:glow rad="139700">
                      <a:schemeClr val="accent5">
                        <a:satMod val="175000"/>
                        <a:alpha val="4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  <a:cs typeface="Courier New" panose="02070309020205020404" pitchFamily="49" charset="0"/>
                </a:rPr>
                <a:t> </a:t>
              </a:r>
              <a:r>
                <a:rPr lang="ru-RU" sz="2400" b="1" spc="-50" dirty="0" smtClean="0">
                  <a:ln w="50800"/>
                  <a:solidFill>
                    <a:srgbClr val="FF0000"/>
                  </a:solidFill>
                  <a:effectLst>
                    <a:glow rad="139700">
                      <a:schemeClr val="accent5">
                        <a:satMod val="175000"/>
                        <a:alpha val="4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  <a:cs typeface="Courier New" panose="02070309020205020404" pitchFamily="49" charset="0"/>
                </a:rPr>
                <a:t>Р</a:t>
              </a:r>
              <a:r>
                <a:rPr lang="ru-RU" sz="1500" b="1" spc="-50" dirty="0" smtClean="0">
                  <a:ln w="50800"/>
                  <a:solidFill>
                    <a:schemeClr val="bg1">
                      <a:lumMod val="95000"/>
                    </a:schemeClr>
                  </a:solidFill>
                  <a:effectLst>
                    <a:glow rad="139700">
                      <a:schemeClr val="accent5">
                        <a:satMod val="175000"/>
                        <a:alpha val="4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  <a:cs typeface="Courier New" panose="02070309020205020404" pitchFamily="49" charset="0"/>
                </a:rPr>
                <a:t>езерв</a:t>
              </a:r>
              <a:r>
                <a:rPr lang="ru-RU" sz="1500" spc="-50" dirty="0" smtClean="0">
                  <a:ln w="50800"/>
                  <a:solidFill>
                    <a:schemeClr val="bg1">
                      <a:lumMod val="95000"/>
                    </a:schemeClr>
                  </a:solidFill>
                  <a:effectLst>
                    <a:glow rad="139700">
                      <a:schemeClr val="accent5">
                        <a:satMod val="175000"/>
                        <a:alpha val="4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  <a:cs typeface="Courier New" panose="02070309020205020404" pitchFamily="49" charset="0"/>
                </a:rPr>
                <a:t> </a:t>
              </a:r>
              <a:r>
                <a:rPr lang="ru-RU" sz="2400" b="1" spc="-50" dirty="0" smtClean="0">
                  <a:ln w="50800"/>
                  <a:solidFill>
                    <a:srgbClr val="FF0000"/>
                  </a:solidFill>
                  <a:effectLst>
                    <a:glow rad="139700">
                      <a:schemeClr val="accent5">
                        <a:satMod val="175000"/>
                        <a:alpha val="4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  <a:cs typeface="Courier New" panose="02070309020205020404" pitchFamily="49" charset="0"/>
                </a:rPr>
                <a:t>С</a:t>
              </a:r>
              <a:r>
                <a:rPr lang="ru-RU" sz="1500" b="1" spc="-50" dirty="0" smtClean="0">
                  <a:ln w="50800"/>
                  <a:solidFill>
                    <a:schemeClr val="bg1">
                      <a:lumMod val="95000"/>
                    </a:schemeClr>
                  </a:solidFill>
                  <a:effectLst>
                    <a:glow rad="139700">
                      <a:schemeClr val="accent5">
                        <a:satMod val="175000"/>
                        <a:alpha val="4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  <a:cs typeface="Courier New" panose="02070309020205020404" pitchFamily="49" charset="0"/>
                </a:rPr>
                <a:t>траны</a:t>
              </a:r>
              <a:endParaRPr lang="ru-RU" sz="1500" b="1" spc="-50" dirty="0">
                <a:ln w="50800"/>
                <a:solidFill>
                  <a:schemeClr val="bg1">
                    <a:lumMod val="95000"/>
                  </a:schemeClr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Courier New" panose="02070309020205020404" pitchFamily="49" charset="0"/>
              </a:endParaRPr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7740615" y="377913"/>
              <a:ext cx="792087" cy="124649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>
              <a:spAutoFit/>
              <a:scene3d>
                <a:camera prst="orthographicFront"/>
                <a:lightRig rig="balanced" dir="t">
                  <a:rot lat="0" lon="0" rev="2100000"/>
                </a:lightRig>
              </a:scene3d>
              <a:sp3d extrusionH="57150" prstMaterial="metal">
                <a:bevelT w="38100" h="25400"/>
                <a:contourClr>
                  <a:schemeClr val="bg2"/>
                </a:contourClr>
              </a:sp3d>
            </a:bodyPr>
            <a:lstStyle/>
            <a:p>
              <a:pPr algn="ctr"/>
              <a:r>
                <a:rPr lang="ru-RU" sz="2400" b="1" dirty="0" smtClean="0">
                  <a:ln w="50800"/>
                  <a:solidFill>
                    <a:srgbClr val="FF0000"/>
                  </a:solidFill>
                  <a:effectLst>
                    <a:glow rad="139700">
                      <a:schemeClr val="accent5">
                        <a:satMod val="175000"/>
                        <a:alpha val="4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  <a:cs typeface="Courier New" panose="02070309020205020404" pitchFamily="49" charset="0"/>
                </a:rPr>
                <a:t>А</a:t>
              </a:r>
            </a:p>
            <a:p>
              <a:pPr algn="ctr"/>
              <a:r>
                <a:rPr lang="ru-RU" sz="2400" b="1" dirty="0" smtClean="0">
                  <a:ln w="50800"/>
                  <a:solidFill>
                    <a:srgbClr val="FF0000"/>
                  </a:solidFill>
                  <a:effectLst>
                    <a:glow rad="139700">
                      <a:schemeClr val="accent5">
                        <a:satMod val="175000"/>
                        <a:alpha val="4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  <a:cs typeface="Courier New" panose="02070309020205020404" pitchFamily="49" charset="0"/>
                </a:rPr>
                <a:t>Р</a:t>
              </a:r>
            </a:p>
            <a:p>
              <a:pPr algn="ctr"/>
              <a:r>
                <a:rPr lang="ru-RU" sz="2400" b="1" dirty="0" smtClean="0">
                  <a:ln w="50800"/>
                  <a:solidFill>
                    <a:srgbClr val="FF0000"/>
                  </a:solidFill>
                  <a:effectLst>
                    <a:glow rad="139700">
                      <a:schemeClr val="accent5">
                        <a:satMod val="175000"/>
                        <a:alpha val="40000"/>
                      </a:schemeClr>
                    </a:glow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ookman Old Style" panose="02050604050505020204" pitchFamily="18" charset="0"/>
                  <a:cs typeface="Courier New" panose="02070309020205020404" pitchFamily="49" charset="0"/>
                </a:rPr>
                <a:t>С</a:t>
              </a:r>
              <a:endParaRPr lang="ru-RU" sz="2400" b="1" dirty="0">
                <a:ln w="50800"/>
                <a:solidFill>
                  <a:srgbClr val="FF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  <a:cs typeface="Courier New" panose="02070309020205020404" pitchFamily="49" charset="0"/>
              </a:endParaRPr>
            </a:p>
          </p:txBody>
        </p:sp>
      </p:grpSp>
      <p:sp>
        <p:nvSpPr>
          <p:cNvPr id="10" name="Параллелограмм 9"/>
          <p:cNvSpPr/>
          <p:nvPr/>
        </p:nvSpPr>
        <p:spPr>
          <a:xfrm>
            <a:off x="7914939" y="6595253"/>
            <a:ext cx="3970800" cy="626723"/>
          </a:xfrm>
          <a:prstGeom prst="parallelogram">
            <a:avLst>
              <a:gd name="adj" fmla="val 0"/>
            </a:avLst>
          </a:prstGeom>
          <a:solidFill>
            <a:srgbClr val="FF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араллелограмм 10"/>
          <p:cNvSpPr/>
          <p:nvPr/>
        </p:nvSpPr>
        <p:spPr>
          <a:xfrm>
            <a:off x="7918440" y="5974508"/>
            <a:ext cx="3970800" cy="626723"/>
          </a:xfrm>
          <a:prstGeom prst="parallelogram">
            <a:avLst>
              <a:gd name="adj" fmla="val 0"/>
            </a:avLst>
          </a:prstGeom>
          <a:solidFill>
            <a:schemeClr val="accent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араллелограмм 11"/>
          <p:cNvSpPr/>
          <p:nvPr/>
        </p:nvSpPr>
        <p:spPr>
          <a:xfrm>
            <a:off x="7915188" y="5349061"/>
            <a:ext cx="3970800" cy="626723"/>
          </a:xfrm>
          <a:prstGeom prst="parallelogram">
            <a:avLst>
              <a:gd name="adj" fmla="val 0"/>
            </a:avLst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7917998" y="5360706"/>
            <a:ext cx="3960001" cy="179376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  <a:scene3d>
              <a:camera prst="orthographicFront"/>
              <a:lightRig rig="threePt" dir="t"/>
            </a:scene3d>
            <a:sp3d extrusionH="57150">
              <a:bevelT w="12700" h="6350" prst="coolSlant"/>
            </a:sp3d>
          </a:bodyPr>
          <a:lstStyle/>
          <a:p>
            <a:pPr algn="ctr">
              <a:lnSpc>
                <a:spcPct val="135000"/>
              </a:lnSpc>
            </a:pPr>
            <a:r>
              <a:rPr lang="ru-RU" sz="3000" dirty="0" smtClean="0">
                <a:ln w="3175">
                  <a:gradFill>
                    <a:gsLst>
                      <a:gs pos="0">
                        <a:srgbClr val="374F63">
                          <a:lumMod val="41000"/>
                          <a:lumOff val="59000"/>
                        </a:srgbClr>
                      </a:gs>
                      <a:gs pos="100000">
                        <a:srgbClr val="374F63">
                          <a:lumMod val="29000"/>
                        </a:srgbClr>
                      </a:gs>
                    </a:gsLst>
                    <a:lin ang="5400000" scaled="1"/>
                  </a:gradFill>
                </a:ln>
                <a:gradFill flip="none" rotWithShape="1">
                  <a:gsLst>
                    <a:gs pos="0">
                      <a:prstClr val="white">
                        <a:lumMod val="85000"/>
                      </a:prstClr>
                    </a:gs>
                    <a:gs pos="50000">
                      <a:prstClr val="white">
                        <a:lumMod val="95000"/>
                      </a:prstClr>
                    </a:gs>
                    <a:gs pos="100000">
                      <a:prstClr val="white">
                        <a:shade val="100000"/>
                        <a:satMod val="115000"/>
                      </a:prstClr>
                    </a:gs>
                  </a:gsLst>
                  <a:lin ang="16200000" scaled="1"/>
                  <a:tileRect/>
                </a:gradFill>
                <a:effectLst>
                  <a:outerShdw blurRad="50800" dist="38100" dir="2700000" algn="tl" rotWithShape="0">
                    <a:prstClr val="black">
                      <a:alpha val="68000"/>
                    </a:prstClr>
                  </a:outerShdw>
                </a:effectLst>
                <a:latin typeface="Impact" panose="020B0806030902050204" pitchFamily="34" charset="0"/>
                <a:cs typeface="Arial" pitchFamily="34" charset="0"/>
              </a:rPr>
              <a:t>ПРЕБЫВАНИЕ </a:t>
            </a:r>
            <a:r>
              <a:rPr lang="ru-RU" sz="3000" dirty="0">
                <a:ln w="3175">
                  <a:gradFill>
                    <a:gsLst>
                      <a:gs pos="0">
                        <a:srgbClr val="374F63">
                          <a:lumMod val="41000"/>
                          <a:lumOff val="59000"/>
                        </a:srgbClr>
                      </a:gs>
                      <a:gs pos="100000">
                        <a:srgbClr val="374F63">
                          <a:lumMod val="29000"/>
                        </a:srgbClr>
                      </a:gs>
                    </a:gsLst>
                    <a:lin ang="5400000" scaled="1"/>
                  </a:gradFill>
                </a:ln>
                <a:gradFill flip="none" rotWithShape="1">
                  <a:gsLst>
                    <a:gs pos="0">
                      <a:prstClr val="white">
                        <a:lumMod val="85000"/>
                      </a:prstClr>
                    </a:gs>
                    <a:gs pos="50000">
                      <a:prstClr val="white">
                        <a:lumMod val="95000"/>
                      </a:prstClr>
                    </a:gs>
                    <a:gs pos="100000">
                      <a:prstClr val="white">
                        <a:shade val="100000"/>
                        <a:satMod val="115000"/>
                      </a:prstClr>
                    </a:gs>
                  </a:gsLst>
                  <a:lin ang="16200000" scaled="1"/>
                  <a:tileRect/>
                </a:gradFill>
                <a:effectLst>
                  <a:outerShdw blurRad="50800" dist="38100" dir="2700000" algn="tl" rotWithShape="0">
                    <a:prstClr val="black">
                      <a:alpha val="68000"/>
                    </a:prstClr>
                  </a:outerShdw>
                </a:effectLst>
                <a:latin typeface="Impact" panose="020B0806030902050204" pitchFamily="34" charset="0"/>
                <a:cs typeface="Arial" pitchFamily="34" charset="0"/>
              </a:rPr>
              <a:t>В РЕЗЕРВЕ ВООРУЖЕННЫХ СИЛ – </a:t>
            </a:r>
            <a:endParaRPr lang="ru-RU" sz="3000" dirty="0" smtClean="0">
              <a:ln w="3175">
                <a:gradFill>
                  <a:gsLst>
                    <a:gs pos="0">
                      <a:srgbClr val="374F63">
                        <a:lumMod val="41000"/>
                        <a:lumOff val="59000"/>
                      </a:srgbClr>
                    </a:gs>
                    <a:gs pos="100000">
                      <a:srgbClr val="374F63">
                        <a:lumMod val="29000"/>
                      </a:srgbClr>
                    </a:gs>
                  </a:gsLst>
                  <a:lin ang="5400000" scaled="1"/>
                </a:gradFill>
              </a:ln>
              <a:gradFill flip="none" rotWithShape="1">
                <a:gsLst>
                  <a:gs pos="0">
                    <a:prstClr val="white">
                      <a:lumMod val="85000"/>
                    </a:prstClr>
                  </a:gs>
                  <a:gs pos="50000">
                    <a:prstClr val="white">
                      <a:lumMod val="95000"/>
                    </a:prstClr>
                  </a:gs>
                  <a:gs pos="100000">
                    <a:prstClr val="white">
                      <a:shade val="100000"/>
                      <a:satMod val="115000"/>
                    </a:prstClr>
                  </a:gs>
                </a:gsLst>
                <a:lin ang="16200000" scaled="1"/>
                <a:tileRect/>
              </a:gradFill>
              <a:effectLst>
                <a:outerShdw blurRad="50800" dist="38100" dir="2700000" algn="tl" rotWithShape="0">
                  <a:prstClr val="black">
                    <a:alpha val="68000"/>
                  </a:prstClr>
                </a:outerShdw>
              </a:effectLst>
              <a:latin typeface="Impact" panose="020B0806030902050204" pitchFamily="34" charset="0"/>
              <a:cs typeface="Arial" pitchFamily="34" charset="0"/>
            </a:endParaRPr>
          </a:p>
          <a:p>
            <a:pPr algn="ctr">
              <a:lnSpc>
                <a:spcPct val="135000"/>
              </a:lnSpc>
            </a:pPr>
            <a:r>
              <a:rPr lang="ru-RU" sz="3000" dirty="0" smtClean="0">
                <a:ln w="3175">
                  <a:gradFill>
                    <a:gsLst>
                      <a:gs pos="0">
                        <a:srgbClr val="374F63">
                          <a:lumMod val="41000"/>
                          <a:lumOff val="59000"/>
                        </a:srgbClr>
                      </a:gs>
                      <a:gs pos="100000">
                        <a:srgbClr val="374F63">
                          <a:lumMod val="29000"/>
                        </a:srgbClr>
                      </a:gs>
                    </a:gsLst>
                    <a:lin ang="5400000" scaled="1"/>
                  </a:gradFill>
                </a:ln>
                <a:gradFill flip="none" rotWithShape="1">
                  <a:gsLst>
                    <a:gs pos="0">
                      <a:prstClr val="white">
                        <a:lumMod val="85000"/>
                      </a:prstClr>
                    </a:gs>
                    <a:gs pos="50000">
                      <a:prstClr val="white">
                        <a:lumMod val="95000"/>
                      </a:prstClr>
                    </a:gs>
                    <a:gs pos="100000">
                      <a:prstClr val="white">
                        <a:shade val="100000"/>
                        <a:satMod val="115000"/>
                      </a:prstClr>
                    </a:gs>
                  </a:gsLst>
                  <a:lin ang="16200000" scaled="1"/>
                  <a:tileRect/>
                </a:gradFill>
                <a:effectLst>
                  <a:outerShdw blurRad="50800" dist="38100" dir="2700000" algn="tl" rotWithShape="0">
                    <a:prstClr val="black">
                      <a:alpha val="68000"/>
                    </a:prstClr>
                  </a:outerShdw>
                </a:effectLst>
                <a:latin typeface="Impact" panose="020B0806030902050204" pitchFamily="34" charset="0"/>
                <a:cs typeface="Arial" pitchFamily="34" charset="0"/>
              </a:rPr>
              <a:t>НА ТЕРРИТОРИИ  КЧР!</a:t>
            </a:r>
            <a:endParaRPr lang="ru-RU" sz="3000" dirty="0">
              <a:ln w="3175">
                <a:gradFill>
                  <a:gsLst>
                    <a:gs pos="0">
                      <a:srgbClr val="374F63">
                        <a:lumMod val="41000"/>
                        <a:lumOff val="59000"/>
                      </a:srgbClr>
                    </a:gs>
                    <a:gs pos="100000">
                      <a:srgbClr val="374F63">
                        <a:lumMod val="29000"/>
                      </a:srgbClr>
                    </a:gs>
                  </a:gsLst>
                  <a:lin ang="5400000" scaled="1"/>
                </a:gradFill>
              </a:ln>
              <a:gradFill flip="none" rotWithShape="1">
                <a:gsLst>
                  <a:gs pos="0">
                    <a:prstClr val="white">
                      <a:lumMod val="85000"/>
                    </a:prstClr>
                  </a:gs>
                  <a:gs pos="50000">
                    <a:prstClr val="white">
                      <a:lumMod val="95000"/>
                    </a:prstClr>
                  </a:gs>
                  <a:gs pos="100000">
                    <a:prstClr val="white">
                      <a:shade val="100000"/>
                      <a:satMod val="115000"/>
                    </a:prstClr>
                  </a:gs>
                </a:gsLst>
                <a:lin ang="16200000" scaled="1"/>
                <a:tileRect/>
              </a:gradFill>
              <a:effectLst>
                <a:outerShdw blurRad="50800" dist="38100" dir="2700000" algn="tl" rotWithShape="0">
                  <a:prstClr val="black">
                    <a:alpha val="68000"/>
                  </a:prstClr>
                </a:outerShdw>
              </a:effectLst>
              <a:latin typeface="Impact" panose="020B0806030902050204" pitchFamily="34" charset="0"/>
              <a:cs typeface="Arial" pitchFamily="34" charset="0"/>
            </a:endParaRPr>
          </a:p>
        </p:txBody>
      </p:sp>
      <p:pic>
        <p:nvPicPr>
          <p:cNvPr id="21" name="Рисунок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47942" y="7221976"/>
            <a:ext cx="1079086" cy="1085182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3428986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Рисунок 59"/>
          <p:cNvPicPr preferRelativeResize="0"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8"/>
          <a:stretch/>
        </p:blipFill>
        <p:spPr>
          <a:xfrm>
            <a:off x="-369" y="200"/>
            <a:ext cx="11880000" cy="8280000"/>
          </a:xfrm>
          <a:prstGeom prst="rect">
            <a:avLst/>
          </a:prstGeom>
        </p:spPr>
      </p:pic>
      <p:pic>
        <p:nvPicPr>
          <p:cNvPr id="70" name="Рисунок 6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0847" y="6395122"/>
            <a:ext cx="2058342" cy="773438"/>
          </a:xfrm>
          <a:prstGeom prst="rect">
            <a:avLst/>
          </a:prstGeom>
        </p:spPr>
      </p:pic>
      <p:pic>
        <p:nvPicPr>
          <p:cNvPr id="72" name="Рисунок 7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414" y="6753360"/>
            <a:ext cx="1057750" cy="1361514"/>
          </a:xfrm>
          <a:prstGeom prst="rect">
            <a:avLst/>
          </a:prstGeom>
        </p:spPr>
      </p:pic>
      <p:pic>
        <p:nvPicPr>
          <p:cNvPr id="61" name="Рисунок 6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5342" y="242046"/>
            <a:ext cx="1211334" cy="2270573"/>
          </a:xfrm>
          <a:prstGeom prst="rect">
            <a:avLst/>
          </a:prstGeom>
        </p:spPr>
      </p:pic>
      <p:pic>
        <p:nvPicPr>
          <p:cNvPr id="62" name="Рисунок 6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4773" y="3262507"/>
            <a:ext cx="1306118" cy="1294907"/>
          </a:xfrm>
          <a:prstGeom prst="rect">
            <a:avLst/>
          </a:prstGeom>
        </p:spPr>
      </p:pic>
      <p:pic>
        <p:nvPicPr>
          <p:cNvPr id="63" name="Рисунок 6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9134" y="1430131"/>
            <a:ext cx="887242" cy="120879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3960000" cy="8280400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98000"/>
              </a:lnSpc>
            </a:pP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960000" y="0"/>
            <a:ext cx="3967200" cy="8280400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927203" y="0"/>
            <a:ext cx="3960000" cy="8280400"/>
          </a:xfrm>
          <a:prstGeom prst="rect">
            <a:avLst/>
          </a:prstGeom>
          <a:solidFill>
            <a:schemeClr val="bg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0"/>
            <a:endParaRPr lang="ru-RU" sz="1400" dirty="0" smtClean="0">
              <a:solidFill>
                <a:srgbClr val="000000"/>
              </a:solidFill>
              <a:latin typeface="MyriadPro-Regular"/>
            </a:endParaRPr>
          </a:p>
          <a:p>
            <a:pPr lvl="0"/>
            <a:endParaRPr lang="ru-RU" sz="1400" dirty="0" smtClean="0">
              <a:solidFill>
                <a:srgbClr val="000000"/>
              </a:solidFill>
              <a:latin typeface="MyriadPro-Regular"/>
            </a:endParaRPr>
          </a:p>
          <a:p>
            <a:pPr lvl="0"/>
            <a:endParaRPr lang="ru-RU" sz="1600" dirty="0" smtClean="0">
              <a:solidFill>
                <a:srgbClr val="000000"/>
              </a:solidFill>
              <a:latin typeface="MyriadPro-Regular"/>
            </a:endParaRPr>
          </a:p>
          <a:p>
            <a:pPr lvl="0"/>
            <a:endParaRPr lang="ru-RU" sz="1300" dirty="0" smtClean="0">
              <a:solidFill>
                <a:srgbClr val="000000"/>
              </a:solidFill>
              <a:latin typeface="MyriadPro-Regular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507758" y="288000"/>
            <a:ext cx="3398452" cy="61202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98000"/>
              </a:lnSpc>
            </a:pPr>
            <a:r>
              <a:rPr lang="ru-RU" sz="1500" b="1" dirty="0">
                <a:solidFill>
                  <a:srgbClr val="005CAA"/>
                </a:solidFill>
                <a:latin typeface="MyriadPro-Bold"/>
              </a:rPr>
              <a:t>ПРЕБЫВАНИЕ </a:t>
            </a:r>
            <a:r>
              <a:rPr lang="ru-RU" sz="1500" b="1" dirty="0" smtClean="0">
                <a:solidFill>
                  <a:srgbClr val="005CAA"/>
                </a:solidFill>
                <a:latin typeface="MyriadPro-Bold"/>
              </a:rPr>
              <a:t>В </a:t>
            </a:r>
            <a:r>
              <a:rPr lang="ru-RU" sz="1500" b="1" dirty="0">
                <a:solidFill>
                  <a:srgbClr val="005CAA"/>
                </a:solidFill>
                <a:latin typeface="MyriadPro-Bold"/>
              </a:rPr>
              <a:t>РЕЗЕРВЕ</a:t>
            </a:r>
          </a:p>
          <a:p>
            <a:pPr lvl="0">
              <a:lnSpc>
                <a:spcPct val="98000"/>
              </a:lnSpc>
            </a:pPr>
            <a:endParaRPr lang="ru-RU" sz="1000" b="1" dirty="0" smtClean="0">
              <a:solidFill>
                <a:srgbClr val="E4000F"/>
              </a:solidFill>
              <a:latin typeface="MyriadPro-Bold"/>
            </a:endParaRPr>
          </a:p>
          <a:p>
            <a:pPr lvl="0">
              <a:lnSpc>
                <a:spcPct val="98000"/>
              </a:lnSpc>
            </a:pPr>
            <a:r>
              <a:rPr lang="ru-RU" sz="1400" b="1" dirty="0" smtClean="0">
                <a:solidFill>
                  <a:srgbClr val="E4000F"/>
                </a:solidFill>
                <a:latin typeface="MyriadPro-Bold"/>
              </a:rPr>
              <a:t>ПРЕДУСМАТРИВАЕТ</a:t>
            </a:r>
          </a:p>
          <a:p>
            <a:pPr lvl="0">
              <a:lnSpc>
                <a:spcPct val="98000"/>
              </a:lnSpc>
              <a:spcAft>
                <a:spcPts val="400"/>
              </a:spcAft>
            </a:pPr>
            <a:r>
              <a:rPr lang="ru-RU" sz="1300" b="1" i="1" spc="-30" dirty="0" smtClean="0">
                <a:ln w="50800"/>
                <a:solidFill>
                  <a:srgbClr val="E7E6E6">
                    <a:lumMod val="1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предназначение на воинскую должность;</a:t>
            </a:r>
          </a:p>
          <a:p>
            <a:pPr lvl="0">
              <a:lnSpc>
                <a:spcPct val="98000"/>
              </a:lnSpc>
              <a:spcAft>
                <a:spcPts val="400"/>
              </a:spcAft>
            </a:pPr>
            <a:r>
              <a:rPr lang="ru-RU" sz="1300" b="1" i="1" spc="-30" dirty="0" smtClean="0">
                <a:ln w="50800"/>
                <a:solidFill>
                  <a:srgbClr val="E7E6E6">
                    <a:lumMod val="1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присвоение воинского звания; </a:t>
            </a:r>
          </a:p>
          <a:p>
            <a:pPr lvl="0">
              <a:lnSpc>
                <a:spcPct val="98000"/>
              </a:lnSpc>
            </a:pPr>
            <a:r>
              <a:rPr lang="ru-RU" sz="1300" b="1" i="1" spc="-30" dirty="0" smtClean="0">
                <a:ln w="50800"/>
                <a:solidFill>
                  <a:srgbClr val="E7E6E6">
                    <a:lumMod val="1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прохождение </a:t>
            </a:r>
            <a:r>
              <a:rPr lang="ru-RU" sz="1300" b="1" i="1" spc="-30" dirty="0">
                <a:ln w="50800"/>
                <a:solidFill>
                  <a:srgbClr val="E7E6E6">
                    <a:lumMod val="1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военных </a:t>
            </a:r>
            <a:r>
              <a:rPr lang="ru-RU" sz="1300" b="1" i="1" spc="-30" dirty="0" smtClean="0">
                <a:ln w="50800"/>
                <a:solidFill>
                  <a:srgbClr val="E7E6E6">
                    <a:lumMod val="1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(специальных) сборов (тренировочных </a:t>
            </a:r>
            <a:r>
              <a:rPr lang="ru-RU" sz="1300" b="1" i="1" spc="-30" dirty="0">
                <a:ln w="50800"/>
                <a:solidFill>
                  <a:srgbClr val="E7E6E6">
                    <a:lumMod val="1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занятий) </a:t>
            </a:r>
            <a:r>
              <a:rPr lang="ru-RU" sz="1300" b="1" i="1" spc="-30" dirty="0" smtClean="0">
                <a:ln w="50800"/>
                <a:solidFill>
                  <a:srgbClr val="E7E6E6">
                    <a:lumMod val="1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без </a:t>
            </a:r>
            <a:r>
              <a:rPr lang="ru-RU" sz="1300" b="1" i="1" spc="-30" dirty="0">
                <a:ln w="50800"/>
                <a:solidFill>
                  <a:srgbClr val="E7E6E6">
                    <a:lumMod val="1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отрыва </a:t>
            </a:r>
            <a:r>
              <a:rPr lang="ru-RU" sz="1300" b="1" i="1" spc="-30" dirty="0" smtClean="0">
                <a:ln w="50800"/>
                <a:solidFill>
                  <a:srgbClr val="E7E6E6">
                    <a:lumMod val="1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от основного места работы;</a:t>
            </a:r>
          </a:p>
          <a:p>
            <a:pPr lvl="0">
              <a:lnSpc>
                <a:spcPct val="98000"/>
              </a:lnSpc>
            </a:pPr>
            <a:endParaRPr lang="en-US" sz="1000" b="1" spc="-30" dirty="0">
              <a:solidFill>
                <a:srgbClr val="E4000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>
              <a:lnSpc>
                <a:spcPct val="98000"/>
              </a:lnSpc>
            </a:pPr>
            <a:r>
              <a:rPr lang="ru-RU" sz="1400" b="1" dirty="0">
                <a:solidFill>
                  <a:srgbClr val="E4000F"/>
                </a:solidFill>
                <a:latin typeface="MyriadPro-Bold"/>
              </a:rPr>
              <a:t>СРОК КОНТРАКТА </a:t>
            </a:r>
            <a:r>
              <a:rPr lang="ru-RU" sz="1300" spc="-30" dirty="0">
                <a:solidFill>
                  <a:srgbClr val="000000"/>
                </a:solidFill>
                <a:latin typeface="MyriadPro-Regular"/>
              </a:rPr>
              <a:t>– </a:t>
            </a:r>
            <a:r>
              <a:rPr lang="ru-RU" sz="1300" b="1" i="1" spc="-30" dirty="0" smtClean="0">
                <a:ln w="50800"/>
                <a:solidFill>
                  <a:srgbClr val="E7E6E6">
                    <a:lumMod val="1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3 года, 5 лет</a:t>
            </a:r>
            <a:endParaRPr lang="ru-RU" sz="1300" b="1" i="1" spc="-30" dirty="0">
              <a:ln w="50800"/>
              <a:solidFill>
                <a:srgbClr val="E7E6E6">
                  <a:lumMod val="1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Courier New" panose="02070309020205020404" pitchFamily="49" charset="0"/>
            </a:endParaRPr>
          </a:p>
          <a:p>
            <a:pPr algn="ctr">
              <a:lnSpc>
                <a:spcPct val="98000"/>
              </a:lnSpc>
            </a:pPr>
            <a:endParaRPr lang="ru-RU" sz="2500" b="1" dirty="0">
              <a:solidFill>
                <a:srgbClr val="005CAA"/>
              </a:solidFill>
              <a:latin typeface="MyriadPro-Bold"/>
            </a:endParaRPr>
          </a:p>
          <a:p>
            <a:pPr algn="ctr">
              <a:lnSpc>
                <a:spcPct val="98000"/>
              </a:lnSpc>
            </a:pPr>
            <a:r>
              <a:rPr lang="ru-RU" sz="1500" b="1" dirty="0" smtClean="0">
                <a:solidFill>
                  <a:srgbClr val="005CAA"/>
                </a:solidFill>
                <a:latin typeface="MyriadPro-Bold"/>
              </a:rPr>
              <a:t>ДЕНЕЖНЫЕ ВЫПЛАТЫ</a:t>
            </a:r>
          </a:p>
          <a:p>
            <a:pPr algn="ctr">
              <a:lnSpc>
                <a:spcPct val="98000"/>
              </a:lnSpc>
            </a:pPr>
            <a:endParaRPr lang="ru-RU" sz="1000" b="1" dirty="0" smtClean="0">
              <a:solidFill>
                <a:srgbClr val="E4000F"/>
              </a:solidFill>
              <a:latin typeface="MyriadPro-Bold"/>
            </a:endParaRPr>
          </a:p>
          <a:p>
            <a:pPr>
              <a:lnSpc>
                <a:spcPct val="98000"/>
              </a:lnSpc>
            </a:pPr>
            <a:r>
              <a:rPr lang="ru-RU" sz="1400" b="1" dirty="0" smtClean="0">
                <a:solidFill>
                  <a:srgbClr val="E4000F"/>
                </a:solidFill>
                <a:latin typeface="MyriadPro-Bold"/>
              </a:rPr>
              <a:t>ЗА ПРЕБЫВАНИЕ В РЕЗЕРВЕ</a:t>
            </a:r>
          </a:p>
          <a:p>
            <a:pPr>
              <a:lnSpc>
                <a:spcPct val="98000"/>
              </a:lnSpc>
            </a:pPr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12 % от окладов по воинской </a:t>
            </a:r>
          </a:p>
          <a:p>
            <a:pPr>
              <a:lnSpc>
                <a:spcPct val="98000"/>
              </a:lnSpc>
            </a:pPr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должности и воинскому званию </a:t>
            </a: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ежемесячно </a:t>
            </a:r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(</a:t>
            </a: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кроме периодов </a:t>
            </a:r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участия </a:t>
            </a:r>
          </a:p>
          <a:p>
            <a:pPr>
              <a:lnSpc>
                <a:spcPct val="98000"/>
              </a:lnSpc>
            </a:pPr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в </a:t>
            </a:r>
            <a:r>
              <a:rPr lang="ru-RU" sz="1300" b="1" i="1" spc="-30" dirty="0" err="1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сборовых</a:t>
            </a: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 мероприятиях</a:t>
            </a:r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): </a:t>
            </a:r>
          </a:p>
          <a:p>
            <a:pPr>
              <a:lnSpc>
                <a:spcPct val="98000"/>
              </a:lnSpc>
            </a:pP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рядовой –</a:t>
            </a:r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 </a:t>
            </a: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lang="ru-RU" sz="1500" b="1" i="1" spc="-3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2 580</a:t>
            </a:r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до </a:t>
            </a:r>
            <a:r>
              <a:rPr lang="ru-RU" sz="1500" b="1" i="1" spc="-3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3 525</a:t>
            </a:r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руб.;</a:t>
            </a:r>
            <a:endParaRPr lang="ru-RU" sz="1300" b="1" i="1" spc="-30" dirty="0">
              <a:ln w="50800"/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Courier New" panose="02070309020205020404" pitchFamily="49" charset="0"/>
            </a:endParaRPr>
          </a:p>
          <a:p>
            <a:pPr>
              <a:lnSpc>
                <a:spcPct val="98000"/>
              </a:lnSpc>
            </a:pPr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сержант </a:t>
            </a: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– </a:t>
            </a: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lang="ru-RU" sz="1500" b="1" i="1" spc="-30" dirty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ru-RU" sz="1500" b="1" i="1" spc="-3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353</a:t>
            </a:r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до </a:t>
            </a:r>
            <a:r>
              <a:rPr lang="ru-RU" sz="1500" b="1" i="1" spc="-3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4 127 </a:t>
            </a:r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руб.</a:t>
            </a:r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;</a:t>
            </a:r>
            <a:endParaRPr lang="ru-RU" sz="1300" b="1" i="1" spc="-30" dirty="0">
              <a:ln w="50800"/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Courier New" panose="02070309020205020404" pitchFamily="49" charset="0"/>
            </a:endParaRPr>
          </a:p>
          <a:p>
            <a:pPr>
              <a:lnSpc>
                <a:spcPct val="98000"/>
              </a:lnSpc>
            </a:pPr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офицер </a:t>
            </a: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– </a:t>
            </a: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lang="ru-RU" sz="1500" b="1" i="1" spc="-3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5 244</a:t>
            </a:r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до </a:t>
            </a:r>
            <a:r>
              <a:rPr lang="ru-RU" sz="1500" b="1" i="1" spc="-3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6 792</a:t>
            </a:r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руб.</a:t>
            </a:r>
          </a:p>
          <a:p>
            <a:pPr>
              <a:lnSpc>
                <a:spcPct val="98000"/>
              </a:lnSpc>
            </a:pPr>
            <a:endParaRPr lang="ru-RU" sz="1000" b="1" i="1" spc="-30" dirty="0" smtClean="0">
              <a:ln w="50800"/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8000"/>
              </a:lnSpc>
            </a:pPr>
            <a:r>
              <a:rPr lang="ru-RU" sz="1400" b="1" dirty="0" smtClean="0">
                <a:solidFill>
                  <a:srgbClr val="E4000F"/>
                </a:solidFill>
                <a:latin typeface="MyriadPro-Bold"/>
              </a:rPr>
              <a:t>ЗА </a:t>
            </a:r>
            <a:r>
              <a:rPr lang="ru-RU" sz="1400" b="1" dirty="0">
                <a:solidFill>
                  <a:srgbClr val="E4000F"/>
                </a:solidFill>
                <a:latin typeface="MyriadPro-Bold"/>
              </a:rPr>
              <a:t>УЧАСТИЕ </a:t>
            </a:r>
            <a:endParaRPr lang="ru-RU" sz="1400" b="1" dirty="0" smtClean="0">
              <a:solidFill>
                <a:srgbClr val="E4000F"/>
              </a:solidFill>
              <a:latin typeface="MyriadPro-Bold"/>
            </a:endParaRPr>
          </a:p>
          <a:p>
            <a:pPr>
              <a:lnSpc>
                <a:spcPct val="98000"/>
              </a:lnSpc>
            </a:pPr>
            <a:r>
              <a:rPr lang="ru-RU" sz="1400" b="1" dirty="0" smtClean="0">
                <a:solidFill>
                  <a:srgbClr val="E4000F"/>
                </a:solidFill>
                <a:latin typeface="MyriadPro-Bold"/>
              </a:rPr>
              <a:t>В СБОРОВЫХ МЕРОПРИЯТИЯХ</a:t>
            </a:r>
          </a:p>
          <a:p>
            <a:pPr>
              <a:lnSpc>
                <a:spcPct val="98000"/>
              </a:lnSpc>
            </a:pPr>
            <a:r>
              <a:rPr lang="ru-RU" sz="1400" i="1" spc="-30" dirty="0" smtClean="0">
                <a:ln w="5080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(в зависимости от воинской должности)</a:t>
            </a:r>
            <a:r>
              <a:rPr lang="ru-RU" sz="1400" b="1" i="1" spc="-30" dirty="0" smtClean="0">
                <a:ln w="5080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98000"/>
              </a:lnSpc>
            </a:pPr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рядовой </a:t>
            </a: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– </a:t>
            </a: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lang="ru-RU" sz="1500" b="1" i="1" spc="-3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21 496 </a:t>
            </a:r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до </a:t>
            </a:r>
            <a:r>
              <a:rPr lang="ru-RU" sz="1500" b="1" i="1" spc="-3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29 376</a:t>
            </a:r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руб.;</a:t>
            </a:r>
            <a:endParaRPr lang="ru-RU" sz="1300" b="1" i="1" spc="-30" dirty="0">
              <a:ln w="50800"/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Courier New" panose="02070309020205020404" pitchFamily="49" charset="0"/>
            </a:endParaRPr>
          </a:p>
          <a:p>
            <a:pPr>
              <a:lnSpc>
                <a:spcPct val="98000"/>
              </a:lnSpc>
            </a:pP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сержант – </a:t>
            </a: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lang="ru-RU" sz="1500" b="1" i="1" spc="-3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27 944</a:t>
            </a:r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до </a:t>
            </a:r>
            <a:r>
              <a:rPr lang="ru-RU" sz="1500" b="1" i="1" spc="-3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34 391</a:t>
            </a:r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руб.</a:t>
            </a: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;</a:t>
            </a:r>
          </a:p>
          <a:p>
            <a:pPr>
              <a:lnSpc>
                <a:spcPct val="98000"/>
              </a:lnSpc>
            </a:pP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офицер – </a:t>
            </a: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от </a:t>
            </a:r>
            <a:r>
              <a:rPr lang="ru-RU" sz="1500" b="1" i="1" spc="-3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43 701</a:t>
            </a:r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до </a:t>
            </a:r>
            <a:r>
              <a:rPr lang="ru-RU" sz="1500" b="1" i="1" spc="-30" dirty="0" smtClean="0">
                <a:ln w="50800"/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56 599</a:t>
            </a:r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руб</a:t>
            </a:r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300" b="1" i="1" spc="-30" dirty="0">
              <a:ln w="50800"/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4466114" y="288000"/>
            <a:ext cx="3392768" cy="791062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1500" b="1" dirty="0" smtClean="0">
                <a:solidFill>
                  <a:srgbClr val="005CAA"/>
                </a:solidFill>
                <a:latin typeface="MyriadPro-Bold"/>
              </a:rPr>
              <a:t>ЛЬГОТЫ И КОМПЕНСАЦИИ</a:t>
            </a:r>
          </a:p>
          <a:p>
            <a:pPr algn="ctr"/>
            <a:endParaRPr lang="ru-RU" sz="1000" b="1" dirty="0">
              <a:solidFill>
                <a:srgbClr val="005CAA"/>
              </a:solidFill>
              <a:latin typeface="MyriadPro-Bold"/>
            </a:endParaRPr>
          </a:p>
          <a:p>
            <a:pPr>
              <a:lnSpc>
                <a:spcPct val="98000"/>
              </a:lnSpc>
            </a:pPr>
            <a:r>
              <a:rPr lang="ru-RU" sz="1400" b="1" dirty="0" smtClean="0">
                <a:solidFill>
                  <a:srgbClr val="E4000F"/>
                </a:solidFill>
                <a:latin typeface="MyriadPro-Bold"/>
              </a:rPr>
              <a:t>СОХРАНЯЕТСЯ</a:t>
            </a:r>
          </a:p>
          <a:p>
            <a:pPr>
              <a:lnSpc>
                <a:spcPct val="98000"/>
              </a:lnSpc>
            </a:pPr>
            <a:r>
              <a:rPr lang="ru-RU" sz="13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рабочее место и средняя заработная </a:t>
            </a:r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плата на период привлечения к военным (специальным) сборам (тренировочным занятиям)</a:t>
            </a:r>
          </a:p>
          <a:p>
            <a:pPr>
              <a:lnSpc>
                <a:spcPct val="98000"/>
              </a:lnSpc>
            </a:pPr>
            <a:endParaRPr lang="ru-RU" sz="1000" b="1" dirty="0" smtClean="0">
              <a:solidFill>
                <a:srgbClr val="E4000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8000"/>
              </a:lnSpc>
            </a:pPr>
            <a:r>
              <a:rPr lang="ru-RU" sz="1400" b="1" dirty="0">
                <a:solidFill>
                  <a:srgbClr val="E4000F"/>
                </a:solidFill>
                <a:latin typeface="MyriadPro-Bold"/>
              </a:rPr>
              <a:t>ПРОДОВОЛЬСТВЕННОЕ ОБЕСПЕЧЕНИЕ</a:t>
            </a:r>
          </a:p>
          <a:p>
            <a:pPr>
              <a:lnSpc>
                <a:spcPct val="98000"/>
              </a:lnSpc>
            </a:pPr>
            <a:r>
              <a:rPr lang="ru-RU" sz="14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бесплатное трехразовое питание</a:t>
            </a:r>
          </a:p>
          <a:p>
            <a:pPr>
              <a:lnSpc>
                <a:spcPct val="98000"/>
              </a:lnSpc>
            </a:pPr>
            <a:r>
              <a:rPr lang="ru-RU" sz="14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по месту и исполнения </a:t>
            </a:r>
            <a:endParaRPr lang="ru-RU" sz="1400" b="1" i="1" spc="-30" dirty="0" smtClean="0">
              <a:ln w="50800"/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98000"/>
              </a:lnSpc>
            </a:pPr>
            <a:r>
              <a:rPr lang="ru-RU" sz="14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обязанностей </a:t>
            </a:r>
            <a:r>
              <a:rPr lang="ru-RU" sz="14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военной службы</a:t>
            </a:r>
          </a:p>
          <a:p>
            <a:pPr lvl="0">
              <a:lnSpc>
                <a:spcPct val="98000"/>
              </a:lnSpc>
            </a:pPr>
            <a:endParaRPr lang="ru-RU" sz="1000" b="1" dirty="0" smtClean="0">
              <a:solidFill>
                <a:srgbClr val="E4000F"/>
              </a:solidFill>
              <a:latin typeface="MyriadPro-Bold"/>
            </a:endParaRPr>
          </a:p>
          <a:p>
            <a:pPr>
              <a:lnSpc>
                <a:spcPct val="98000"/>
              </a:lnSpc>
            </a:pPr>
            <a:r>
              <a:rPr lang="ru-RU" sz="1400" b="1" dirty="0">
                <a:solidFill>
                  <a:srgbClr val="E4000F"/>
                </a:solidFill>
                <a:latin typeface="MyriadPro-Bold"/>
              </a:rPr>
              <a:t>ВЕЩЕВОЕ ОБЕСПЕЧЕНИЕ</a:t>
            </a:r>
          </a:p>
          <a:p>
            <a:pPr>
              <a:lnSpc>
                <a:spcPct val="98000"/>
              </a:lnSpc>
            </a:pPr>
            <a:r>
              <a:rPr lang="ru-RU" sz="14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бесплатное обеспечение обмундированием на весь период </a:t>
            </a:r>
          </a:p>
          <a:p>
            <a:pPr>
              <a:lnSpc>
                <a:spcPct val="98000"/>
              </a:lnSpc>
            </a:pPr>
            <a:r>
              <a:rPr lang="ru-RU" sz="14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пребывания </a:t>
            </a:r>
            <a:r>
              <a:rPr lang="ru-RU" sz="14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 резерве</a:t>
            </a:r>
          </a:p>
          <a:p>
            <a:pPr lvl="0">
              <a:lnSpc>
                <a:spcPct val="98000"/>
              </a:lnSpc>
            </a:pPr>
            <a:endParaRPr lang="ru-RU" sz="1000" b="1" dirty="0">
              <a:solidFill>
                <a:srgbClr val="E4000F"/>
              </a:solidFill>
              <a:latin typeface="MyriadPro-Bold"/>
            </a:endParaRPr>
          </a:p>
          <a:p>
            <a:pPr>
              <a:lnSpc>
                <a:spcPct val="98000"/>
              </a:lnSpc>
            </a:pPr>
            <a:r>
              <a:rPr lang="ru-RU" sz="1400" b="1" dirty="0">
                <a:solidFill>
                  <a:srgbClr val="E4000F"/>
                </a:solidFill>
                <a:latin typeface="MyriadPro-Bold"/>
              </a:rPr>
              <a:t>МЕДИЦИНСКОЕ ОБЕСПЕЧЕНИЕ</a:t>
            </a:r>
          </a:p>
          <a:p>
            <a:pPr>
              <a:lnSpc>
                <a:spcPct val="98000"/>
              </a:lnSpc>
            </a:pPr>
            <a:r>
              <a:rPr lang="ru-RU" sz="14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бесплатное обследование, лечение, обеспечение лекарствами в период </a:t>
            </a:r>
            <a:r>
              <a:rPr lang="ru-RU" sz="1400" b="1" i="1" spc="-30" dirty="0" err="1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сборовых</a:t>
            </a:r>
            <a:r>
              <a:rPr lang="ru-RU" sz="14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мероприятий</a:t>
            </a:r>
          </a:p>
          <a:p>
            <a:pPr lvl="0">
              <a:lnSpc>
                <a:spcPct val="98000"/>
              </a:lnSpc>
            </a:pPr>
            <a:endParaRPr lang="ru-RU" sz="1000" b="1" dirty="0" smtClean="0">
              <a:solidFill>
                <a:srgbClr val="E4000F"/>
              </a:solidFill>
              <a:latin typeface="MyriadPro-Bold"/>
            </a:endParaRPr>
          </a:p>
          <a:p>
            <a:pPr>
              <a:lnSpc>
                <a:spcPct val="98000"/>
              </a:lnSpc>
            </a:pPr>
            <a:r>
              <a:rPr lang="ru-RU" sz="1400" b="1" dirty="0">
                <a:solidFill>
                  <a:srgbClr val="E4000F"/>
                </a:solidFill>
                <a:latin typeface="MyriadPro-Bold"/>
              </a:rPr>
              <a:t>ОБЯЗАТЕЛЬНОЕ </a:t>
            </a:r>
            <a:endParaRPr lang="ru-RU" sz="1400" b="1" dirty="0" smtClean="0">
              <a:solidFill>
                <a:srgbClr val="E4000F"/>
              </a:solidFill>
              <a:latin typeface="MyriadPro-Bold"/>
            </a:endParaRPr>
          </a:p>
          <a:p>
            <a:pPr>
              <a:lnSpc>
                <a:spcPct val="98000"/>
              </a:lnSpc>
            </a:pPr>
            <a:r>
              <a:rPr lang="ru-RU" sz="1400" b="1" dirty="0" smtClean="0">
                <a:solidFill>
                  <a:srgbClr val="E4000F"/>
                </a:solidFill>
                <a:latin typeface="MyriadPro-Bold"/>
              </a:rPr>
              <a:t>ГОСУДАРСТВЕННОЕ СТРАХОВАНИЕ</a:t>
            </a:r>
            <a:endParaRPr lang="ru-RU" sz="1400" b="1" dirty="0">
              <a:solidFill>
                <a:srgbClr val="E4000F"/>
              </a:solidFill>
              <a:latin typeface="MyriadPro-Bold"/>
            </a:endParaRPr>
          </a:p>
          <a:p>
            <a:pPr>
              <a:lnSpc>
                <a:spcPct val="98000"/>
              </a:lnSpc>
            </a:pPr>
            <a:r>
              <a:rPr lang="ru-RU" sz="14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жизни и здоровья за счет средств федерального бюджета при исполнении обязанностей военной </a:t>
            </a:r>
            <a:r>
              <a:rPr lang="ru-RU" sz="14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службы</a:t>
            </a:r>
          </a:p>
          <a:p>
            <a:pPr>
              <a:lnSpc>
                <a:spcPct val="98000"/>
              </a:lnSpc>
            </a:pPr>
            <a:endParaRPr lang="ru-RU" sz="1000" b="1" i="1" spc="-30" dirty="0">
              <a:ln w="50800"/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Courier New" panose="02070309020205020404" pitchFamily="49" charset="0"/>
            </a:endParaRPr>
          </a:p>
          <a:p>
            <a:pPr>
              <a:lnSpc>
                <a:spcPct val="98000"/>
              </a:lnSpc>
            </a:pPr>
            <a:r>
              <a:rPr lang="ru-RU" sz="1400" b="1" dirty="0" smtClean="0">
                <a:solidFill>
                  <a:srgbClr val="E4000F"/>
                </a:solidFill>
                <a:latin typeface="MyriadPro-Bold"/>
              </a:rPr>
              <a:t>ПРОЕЗД </a:t>
            </a:r>
            <a:r>
              <a:rPr lang="ru-RU" sz="1400" b="1" dirty="0">
                <a:solidFill>
                  <a:srgbClr val="E4000F"/>
                </a:solidFill>
                <a:latin typeface="MyriadPro-Bold"/>
              </a:rPr>
              <a:t>РАЗЛИЧНЫМИ </a:t>
            </a:r>
            <a:endParaRPr lang="ru-RU" sz="1400" b="1" dirty="0" smtClean="0">
              <a:solidFill>
                <a:srgbClr val="E4000F"/>
              </a:solidFill>
              <a:latin typeface="MyriadPro-Bold"/>
            </a:endParaRPr>
          </a:p>
          <a:p>
            <a:pPr>
              <a:lnSpc>
                <a:spcPct val="98000"/>
              </a:lnSpc>
            </a:pPr>
            <a:r>
              <a:rPr lang="ru-RU" sz="1400" b="1" dirty="0" smtClean="0">
                <a:solidFill>
                  <a:srgbClr val="E4000F"/>
                </a:solidFill>
                <a:latin typeface="MyriadPro-Bold"/>
              </a:rPr>
              <a:t>ВИДАМИ </a:t>
            </a:r>
            <a:r>
              <a:rPr lang="ru-RU" sz="1400" b="1" dirty="0">
                <a:solidFill>
                  <a:srgbClr val="E4000F"/>
                </a:solidFill>
                <a:latin typeface="MyriadPro-Bold"/>
              </a:rPr>
              <a:t>ТРАНСПОРТА</a:t>
            </a:r>
          </a:p>
          <a:p>
            <a:pPr>
              <a:lnSpc>
                <a:spcPct val="98000"/>
              </a:lnSpc>
            </a:pPr>
            <a:r>
              <a:rPr lang="ru-RU" sz="14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бесплатный проезд к месту проведения </a:t>
            </a:r>
            <a:r>
              <a:rPr lang="ru-RU" sz="1400" b="1" i="1" spc="-30" dirty="0" err="1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сборовых</a:t>
            </a:r>
            <a:r>
              <a:rPr lang="ru-RU" sz="14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 мероприятий и </a:t>
            </a:r>
            <a:r>
              <a:rPr lang="ru-RU" sz="14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обратно</a:t>
            </a:r>
          </a:p>
          <a:p>
            <a:pPr lvl="0">
              <a:lnSpc>
                <a:spcPct val="98000"/>
              </a:lnSpc>
            </a:pPr>
            <a:endParaRPr lang="ru-RU" sz="1000" b="1" dirty="0" smtClean="0">
              <a:solidFill>
                <a:srgbClr val="E4000F"/>
              </a:solidFill>
              <a:latin typeface="MyriadPro-Bold"/>
            </a:endParaRPr>
          </a:p>
          <a:p>
            <a:pPr lvl="0">
              <a:lnSpc>
                <a:spcPct val="98000"/>
              </a:lnSpc>
            </a:pPr>
            <a:r>
              <a:rPr lang="ru-RU" sz="1400" b="1" dirty="0" smtClean="0">
                <a:solidFill>
                  <a:srgbClr val="E4000F"/>
                </a:solidFill>
                <a:latin typeface="MyriadPro-Bold"/>
              </a:rPr>
              <a:t>ДЕНЕЖНАЯ КОМПЕНСАЦИЯ ЗА НАЙМ </a:t>
            </a:r>
            <a:r>
              <a:rPr lang="ru-RU" sz="13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рассчитывается в порядке, установленном Правительством РФ</a:t>
            </a:r>
            <a:endParaRPr lang="ru-RU" sz="10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2" name="Рисунок 41"/>
          <p:cNvPicPr>
            <a:picLocks/>
          </p:cNvPicPr>
          <p:nvPr/>
        </p:nvPicPr>
        <p:blipFill rotWithShape="1">
          <a:blip r:embed="rId8"/>
          <a:srcRect l="9017" r="10695" b="7077"/>
          <a:stretch/>
        </p:blipFill>
        <p:spPr>
          <a:xfrm>
            <a:off x="4005686" y="699738"/>
            <a:ext cx="432000" cy="432000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pic>
        <p:nvPicPr>
          <p:cNvPr id="52" name="Рисунок 5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07219" y="4028005"/>
            <a:ext cx="432000" cy="432000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pic>
        <p:nvPicPr>
          <p:cNvPr id="55" name="Рисунок 54"/>
          <p:cNvPicPr>
            <a:picLocks/>
          </p:cNvPicPr>
          <p:nvPr/>
        </p:nvPicPr>
        <p:blipFill>
          <a:blip r:embed="rId10"/>
          <a:stretch>
            <a:fillRect/>
          </a:stretch>
        </p:blipFill>
        <p:spPr>
          <a:xfrm>
            <a:off x="4007219" y="3046507"/>
            <a:ext cx="432000" cy="432000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pic>
        <p:nvPicPr>
          <p:cNvPr id="57" name="Рисунок 56"/>
          <p:cNvPicPr>
            <a:picLocks/>
          </p:cNvPicPr>
          <p:nvPr/>
        </p:nvPicPr>
        <p:blipFill>
          <a:blip r:embed="rId11"/>
          <a:stretch>
            <a:fillRect/>
          </a:stretch>
        </p:blipFill>
        <p:spPr>
          <a:xfrm>
            <a:off x="4007218" y="6419802"/>
            <a:ext cx="432000" cy="432000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pic>
        <p:nvPicPr>
          <p:cNvPr id="59" name="Рисунок 58"/>
          <p:cNvPicPr>
            <a:picLocks/>
          </p:cNvPicPr>
          <p:nvPr/>
        </p:nvPicPr>
        <p:blipFill>
          <a:blip r:embed="rId12"/>
          <a:stretch>
            <a:fillRect/>
          </a:stretch>
        </p:blipFill>
        <p:spPr>
          <a:xfrm>
            <a:off x="4006800" y="1839219"/>
            <a:ext cx="432854" cy="432000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pic>
        <p:nvPicPr>
          <p:cNvPr id="68" name="Рисунок 67"/>
          <p:cNvPicPr>
            <a:picLocks/>
          </p:cNvPicPr>
          <p:nvPr/>
        </p:nvPicPr>
        <p:blipFill>
          <a:blip r:embed="rId13"/>
          <a:stretch>
            <a:fillRect/>
          </a:stretch>
        </p:blipFill>
        <p:spPr>
          <a:xfrm>
            <a:off x="4007219" y="7610738"/>
            <a:ext cx="431333" cy="432000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sp>
        <p:nvSpPr>
          <p:cNvPr id="27" name="Прямоугольник 26"/>
          <p:cNvSpPr/>
          <p:nvPr/>
        </p:nvSpPr>
        <p:spPr>
          <a:xfrm>
            <a:off x="8221261" y="288000"/>
            <a:ext cx="3543103" cy="371319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98000"/>
              </a:lnSpc>
            </a:pPr>
            <a:r>
              <a:rPr lang="ru-RU" sz="1500" b="1" dirty="0">
                <a:solidFill>
                  <a:srgbClr val="005CAA"/>
                </a:solidFill>
                <a:latin typeface="MyriadPro-Bold"/>
              </a:rPr>
              <a:t>ПЯТЬ ШАГОВ </a:t>
            </a:r>
          </a:p>
          <a:p>
            <a:pPr algn="ctr">
              <a:lnSpc>
                <a:spcPct val="98000"/>
              </a:lnSpc>
            </a:pPr>
            <a:r>
              <a:rPr lang="ru-RU" sz="1500" b="1" dirty="0">
                <a:solidFill>
                  <a:srgbClr val="005CAA"/>
                </a:solidFill>
                <a:latin typeface="MyriadPro-Bold"/>
              </a:rPr>
              <a:t>К ПОСТУПЛЕНИЮ В </a:t>
            </a:r>
            <a:r>
              <a:rPr lang="ru-RU" sz="1500" b="1" dirty="0" smtClean="0">
                <a:solidFill>
                  <a:srgbClr val="005CAA"/>
                </a:solidFill>
                <a:latin typeface="MyriadPro-Bold"/>
              </a:rPr>
              <a:t>РЕЗЕРВ</a:t>
            </a:r>
          </a:p>
          <a:p>
            <a:pPr algn="ctr">
              <a:lnSpc>
                <a:spcPct val="98000"/>
              </a:lnSpc>
            </a:pPr>
            <a:endParaRPr lang="ru-RU" sz="1000" b="1" dirty="0">
              <a:solidFill>
                <a:srgbClr val="005CAA"/>
              </a:solidFill>
              <a:latin typeface="MyriadPro-Bold"/>
            </a:endParaRPr>
          </a:p>
          <a:p>
            <a:pPr marL="273050" indent="-273050">
              <a:lnSpc>
                <a:spcPct val="98000"/>
              </a:lnSpc>
              <a:buClr>
                <a:srgbClr val="C00000"/>
              </a:buClr>
              <a:buSzPct val="120000"/>
              <a:buFont typeface="+mj-lt"/>
              <a:buAutoNum type="romanUcPeriod"/>
              <a:tabLst>
                <a:tab pos="447675" algn="l"/>
              </a:tabLst>
            </a:pPr>
            <a:r>
              <a:rPr lang="ru-RU" sz="1400" b="1" i="1" spc="-30" dirty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Подать заявление в военный комиссариат по месту жительства (регистрации) о поступлении в резерв.</a:t>
            </a:r>
          </a:p>
          <a:p>
            <a:pPr marL="273050" indent="-273050">
              <a:lnSpc>
                <a:spcPct val="98000"/>
              </a:lnSpc>
              <a:spcBef>
                <a:spcPts val="300"/>
              </a:spcBef>
              <a:buClr>
                <a:srgbClr val="C00000"/>
              </a:buClr>
              <a:buSzPct val="120000"/>
              <a:buFont typeface="+mj-lt"/>
              <a:buAutoNum type="romanUcPeriod"/>
              <a:tabLst>
                <a:tab pos="447675" algn="l"/>
              </a:tabLst>
            </a:pPr>
            <a:r>
              <a:rPr lang="ru-RU" sz="14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Собрать и представить минимальный комплект документов. </a:t>
            </a:r>
            <a:endParaRPr lang="ru-RU" sz="1400" b="1" i="1" spc="-30" dirty="0">
              <a:ln w="50800"/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Courier New" panose="02070309020205020404" pitchFamily="49" charset="0"/>
            </a:endParaRPr>
          </a:p>
          <a:p>
            <a:pPr marL="273050" indent="-273050">
              <a:lnSpc>
                <a:spcPct val="98000"/>
              </a:lnSpc>
              <a:spcBef>
                <a:spcPts val="300"/>
              </a:spcBef>
              <a:buClr>
                <a:srgbClr val="C00000"/>
              </a:buClr>
              <a:buSzPct val="120000"/>
              <a:buFont typeface="+mj-lt"/>
              <a:buAutoNum type="romanUcPeriod"/>
              <a:tabLst>
                <a:tab pos="447675" algn="l"/>
              </a:tabLst>
            </a:pPr>
            <a:r>
              <a:rPr lang="ru-RU" sz="14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Пройти мероприятия отбора через военный комиссариат по месту жительства.</a:t>
            </a:r>
          </a:p>
          <a:p>
            <a:pPr marL="273050" indent="-273050">
              <a:lnSpc>
                <a:spcPct val="98000"/>
              </a:lnSpc>
              <a:spcBef>
                <a:spcPts val="300"/>
              </a:spcBef>
              <a:buClr>
                <a:srgbClr val="C00000"/>
              </a:buClr>
              <a:buSzPct val="120000"/>
              <a:buFont typeface="+mj-lt"/>
              <a:buAutoNum type="romanUcPeriod"/>
              <a:tabLst>
                <a:tab pos="447675" algn="l"/>
              </a:tabLst>
            </a:pPr>
            <a:r>
              <a:rPr lang="ru-RU" sz="14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Пройти аттестационную комиссию в воинской части-формирователе.</a:t>
            </a:r>
            <a:endParaRPr lang="ru-RU" sz="1400" b="1" i="1" spc="-30" dirty="0">
              <a:ln w="50800"/>
              <a:solidFill>
                <a:schemeClr val="bg2">
                  <a:lumMod val="1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Courier New" panose="02070309020205020404" pitchFamily="49" charset="0"/>
            </a:endParaRPr>
          </a:p>
          <a:p>
            <a:pPr marL="273050" indent="-273050">
              <a:lnSpc>
                <a:spcPct val="98000"/>
              </a:lnSpc>
              <a:spcBef>
                <a:spcPts val="300"/>
              </a:spcBef>
              <a:buClr>
                <a:srgbClr val="C00000"/>
              </a:buClr>
              <a:buSzPct val="120000"/>
              <a:buFont typeface="+mj-lt"/>
              <a:buAutoNum type="romanUcPeriod"/>
              <a:tabLst>
                <a:tab pos="447675" algn="l"/>
              </a:tabLst>
            </a:pPr>
            <a:r>
              <a:rPr lang="ru-RU" sz="1400" b="1" i="1" spc="-30" dirty="0" smtClean="0">
                <a:ln w="50800"/>
                <a:solidFill>
                  <a:schemeClr val="bg2">
                    <a:lumMod val="1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ourier New" panose="02070309020205020404" pitchFamily="49" charset="0"/>
              </a:rPr>
              <a:t>Заключить контракт о пребывании в резерве.</a:t>
            </a:r>
            <a:endParaRPr lang="ru-RU" sz="1300" dirty="0">
              <a:solidFill>
                <a:srgbClr val="000000"/>
              </a:solidFill>
              <a:latin typeface="MyriadPro-Regular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7693437" y="7117975"/>
            <a:ext cx="4287726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ru-RU" sz="2400" spc="-10" dirty="0" smtClean="0">
                <a:ln w="3175">
                  <a:gradFill>
                    <a:gsLst>
                      <a:gs pos="0">
                        <a:srgbClr val="374F63">
                          <a:lumMod val="41000"/>
                          <a:lumOff val="59000"/>
                        </a:srgbClr>
                      </a:gs>
                      <a:gs pos="100000">
                        <a:srgbClr val="374F63">
                          <a:lumMod val="29000"/>
                        </a:srgbClr>
                      </a:gs>
                    </a:gsLst>
                    <a:lin ang="5400000" scaled="1"/>
                  </a:gradFill>
                </a:ln>
                <a:gradFill flip="none" rotWithShape="1">
                  <a:gsLst>
                    <a:gs pos="0">
                      <a:prstClr val="white">
                        <a:lumMod val="85000"/>
                      </a:prstClr>
                    </a:gs>
                    <a:gs pos="50000">
                      <a:prstClr val="white">
                        <a:lumMod val="95000"/>
                      </a:prstClr>
                    </a:gs>
                    <a:gs pos="100000">
                      <a:prstClr val="white">
                        <a:shade val="100000"/>
                        <a:satMod val="115000"/>
                      </a:prstClr>
                    </a:gs>
                  </a:gsLst>
                  <a:lin ang="16200000" scaled="1"/>
                  <a:tileRect/>
                </a:gradFill>
                <a:effectLst>
                  <a:outerShdw blurRad="50800" dist="38100" dir="2700000" algn="tl" rotWithShape="0">
                    <a:prstClr val="black">
                      <a:alpha val="68000"/>
                    </a:prstClr>
                  </a:outerShdw>
                </a:effectLst>
                <a:latin typeface="Impact" panose="020B0806030902050204" pitchFamily="34" charset="0"/>
                <a:cs typeface="Arial" pitchFamily="34" charset="0"/>
              </a:rPr>
              <a:t>ПРЕБЫВАНИЕ В </a:t>
            </a:r>
            <a:r>
              <a:rPr lang="ru-RU" sz="2400" spc="-10" dirty="0">
                <a:ln w="3175">
                  <a:gradFill>
                    <a:gsLst>
                      <a:gs pos="0">
                        <a:srgbClr val="374F63">
                          <a:lumMod val="41000"/>
                          <a:lumOff val="59000"/>
                        </a:srgbClr>
                      </a:gs>
                      <a:gs pos="100000">
                        <a:srgbClr val="374F63">
                          <a:lumMod val="29000"/>
                        </a:srgbClr>
                      </a:gs>
                    </a:gsLst>
                    <a:lin ang="5400000" scaled="1"/>
                  </a:gradFill>
                </a:ln>
                <a:gradFill flip="none" rotWithShape="1">
                  <a:gsLst>
                    <a:gs pos="0">
                      <a:prstClr val="white">
                        <a:lumMod val="85000"/>
                      </a:prstClr>
                    </a:gs>
                    <a:gs pos="50000">
                      <a:prstClr val="white">
                        <a:lumMod val="95000"/>
                      </a:prstClr>
                    </a:gs>
                    <a:gs pos="100000">
                      <a:prstClr val="white">
                        <a:shade val="100000"/>
                        <a:satMod val="115000"/>
                      </a:prstClr>
                    </a:gs>
                  </a:gsLst>
                  <a:lin ang="16200000" scaled="1"/>
                  <a:tileRect/>
                </a:gradFill>
                <a:effectLst>
                  <a:outerShdw blurRad="50800" dist="38100" dir="2700000" algn="tl" rotWithShape="0">
                    <a:prstClr val="black">
                      <a:alpha val="68000"/>
                    </a:prstClr>
                  </a:outerShdw>
                </a:effectLst>
                <a:latin typeface="Impact" panose="020B0806030902050204" pitchFamily="34" charset="0"/>
                <a:cs typeface="Arial" pitchFamily="34" charset="0"/>
              </a:rPr>
              <a:t>РЕЗЕРВЕ </a:t>
            </a:r>
            <a:r>
              <a:rPr lang="ru-RU" sz="2400" spc="-10" dirty="0" smtClean="0">
                <a:ln w="3175">
                  <a:gradFill>
                    <a:gsLst>
                      <a:gs pos="0">
                        <a:srgbClr val="374F63">
                          <a:lumMod val="41000"/>
                          <a:lumOff val="59000"/>
                        </a:srgbClr>
                      </a:gs>
                      <a:gs pos="100000">
                        <a:srgbClr val="374F63">
                          <a:lumMod val="29000"/>
                        </a:srgbClr>
                      </a:gs>
                    </a:gsLst>
                    <a:lin ang="5400000" scaled="1"/>
                  </a:gradFill>
                </a:ln>
                <a:gradFill flip="none" rotWithShape="1">
                  <a:gsLst>
                    <a:gs pos="0">
                      <a:prstClr val="white">
                        <a:lumMod val="85000"/>
                      </a:prstClr>
                    </a:gs>
                    <a:gs pos="50000">
                      <a:prstClr val="white">
                        <a:lumMod val="95000"/>
                      </a:prstClr>
                    </a:gs>
                    <a:gs pos="100000">
                      <a:prstClr val="white">
                        <a:shade val="100000"/>
                        <a:satMod val="115000"/>
                      </a:prstClr>
                    </a:gs>
                  </a:gsLst>
                  <a:lin ang="16200000" scaled="1"/>
                  <a:tileRect/>
                </a:gradFill>
                <a:effectLst>
                  <a:outerShdw blurRad="50800" dist="38100" dir="2700000" algn="tl" rotWithShape="0">
                    <a:prstClr val="black">
                      <a:alpha val="68000"/>
                    </a:prstClr>
                  </a:outerShdw>
                </a:effectLst>
                <a:latin typeface="Impact" panose="020B0806030902050204" pitchFamily="34" charset="0"/>
                <a:cs typeface="Arial" pitchFamily="34" charset="0"/>
              </a:rPr>
              <a:t>– </a:t>
            </a:r>
          </a:p>
          <a:p>
            <a:pPr algn="ctr"/>
            <a:r>
              <a:rPr lang="ru-RU" sz="2400" spc="-10" dirty="0" smtClean="0">
                <a:ln w="3175">
                  <a:gradFill>
                    <a:gsLst>
                      <a:gs pos="0">
                        <a:srgbClr val="374F63">
                          <a:lumMod val="41000"/>
                          <a:lumOff val="59000"/>
                        </a:srgbClr>
                      </a:gs>
                      <a:gs pos="100000">
                        <a:srgbClr val="374F63">
                          <a:lumMod val="29000"/>
                        </a:srgbClr>
                      </a:gs>
                    </a:gsLst>
                    <a:lin ang="5400000" scaled="1"/>
                  </a:gradFill>
                </a:ln>
                <a:gradFill flip="none" rotWithShape="1">
                  <a:gsLst>
                    <a:gs pos="0">
                      <a:prstClr val="white">
                        <a:lumMod val="85000"/>
                      </a:prstClr>
                    </a:gs>
                    <a:gs pos="50000">
                      <a:prstClr val="white">
                        <a:lumMod val="95000"/>
                      </a:prstClr>
                    </a:gs>
                    <a:gs pos="100000">
                      <a:prstClr val="white">
                        <a:shade val="100000"/>
                        <a:satMod val="115000"/>
                      </a:prstClr>
                    </a:gs>
                  </a:gsLst>
                  <a:lin ang="16200000" scaled="1"/>
                  <a:tileRect/>
                </a:gradFill>
                <a:effectLst>
                  <a:outerShdw blurRad="50800" dist="38100" dir="2700000" algn="tl" rotWithShape="0">
                    <a:prstClr val="black">
                      <a:alpha val="68000"/>
                    </a:prstClr>
                  </a:outerShdw>
                </a:effectLst>
                <a:latin typeface="Impact" panose="020B0806030902050204" pitchFamily="34" charset="0"/>
                <a:cs typeface="Arial" pitchFamily="34" charset="0"/>
              </a:rPr>
              <a:t>ДОСТОЙНЫЙ ВЫБОР </a:t>
            </a:r>
          </a:p>
          <a:p>
            <a:pPr algn="ctr"/>
            <a:r>
              <a:rPr lang="ru-RU" sz="2400" spc="-10" dirty="0" smtClean="0">
                <a:ln w="3175">
                  <a:gradFill>
                    <a:gsLst>
                      <a:gs pos="0">
                        <a:srgbClr val="374F63">
                          <a:lumMod val="41000"/>
                          <a:lumOff val="59000"/>
                        </a:srgbClr>
                      </a:gs>
                      <a:gs pos="100000">
                        <a:srgbClr val="374F63">
                          <a:lumMod val="29000"/>
                        </a:srgbClr>
                      </a:gs>
                    </a:gsLst>
                    <a:lin ang="5400000" scaled="1"/>
                  </a:gradFill>
                </a:ln>
                <a:gradFill flip="none" rotWithShape="1">
                  <a:gsLst>
                    <a:gs pos="0">
                      <a:prstClr val="white">
                        <a:lumMod val="85000"/>
                      </a:prstClr>
                    </a:gs>
                    <a:gs pos="50000">
                      <a:prstClr val="white">
                        <a:lumMod val="95000"/>
                      </a:prstClr>
                    </a:gs>
                    <a:gs pos="100000">
                      <a:prstClr val="white">
                        <a:shade val="100000"/>
                        <a:satMod val="115000"/>
                      </a:prstClr>
                    </a:gs>
                  </a:gsLst>
                  <a:lin ang="16200000" scaled="1"/>
                  <a:tileRect/>
                </a:gradFill>
                <a:effectLst>
                  <a:outerShdw blurRad="50800" dist="38100" dir="2700000" algn="tl" rotWithShape="0">
                    <a:prstClr val="black">
                      <a:alpha val="68000"/>
                    </a:prstClr>
                  </a:outerShdw>
                </a:effectLst>
                <a:latin typeface="Impact" panose="020B0806030902050204" pitchFamily="34" charset="0"/>
                <a:cs typeface="Arial" pitchFamily="34" charset="0"/>
              </a:rPr>
              <a:t>ПАТРИОТА </a:t>
            </a:r>
            <a:r>
              <a:rPr lang="ru-RU" sz="2400" spc="-10" dirty="0">
                <a:ln w="3175">
                  <a:gradFill>
                    <a:gsLst>
                      <a:gs pos="0">
                        <a:srgbClr val="374F63">
                          <a:lumMod val="41000"/>
                          <a:lumOff val="59000"/>
                        </a:srgbClr>
                      </a:gs>
                      <a:gs pos="100000">
                        <a:srgbClr val="374F63">
                          <a:lumMod val="29000"/>
                        </a:srgbClr>
                      </a:gs>
                    </a:gsLst>
                    <a:lin ang="5400000" scaled="1"/>
                  </a:gradFill>
                </a:ln>
                <a:gradFill flip="none" rotWithShape="1">
                  <a:gsLst>
                    <a:gs pos="0">
                      <a:prstClr val="white">
                        <a:lumMod val="85000"/>
                      </a:prstClr>
                    </a:gs>
                    <a:gs pos="50000">
                      <a:prstClr val="white">
                        <a:lumMod val="95000"/>
                      </a:prstClr>
                    </a:gs>
                    <a:gs pos="100000">
                      <a:prstClr val="white">
                        <a:shade val="100000"/>
                        <a:satMod val="115000"/>
                      </a:prstClr>
                    </a:gs>
                  </a:gsLst>
                  <a:lin ang="16200000" scaled="1"/>
                  <a:tileRect/>
                </a:gradFill>
                <a:effectLst>
                  <a:outerShdw blurRad="50800" dist="38100" dir="2700000" algn="tl" rotWithShape="0">
                    <a:prstClr val="black">
                      <a:alpha val="68000"/>
                    </a:prstClr>
                  </a:outerShdw>
                </a:effectLst>
                <a:latin typeface="Impact" panose="020B0806030902050204" pitchFamily="34" charset="0"/>
                <a:cs typeface="Arial" pitchFamily="34" charset="0"/>
              </a:rPr>
              <a:t>РОССИИ!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14" cstate="print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8166"/>
          <a:stretch/>
        </p:blipFill>
        <p:spPr>
          <a:xfrm flipH="1">
            <a:off x="7762108" y="4591913"/>
            <a:ext cx="4312988" cy="2666897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1026" name="Picture 2" descr="https://inteligencialimite.org/wp-content/uploads/2023/01/8.pn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53" y="703025"/>
            <a:ext cx="446400" cy="446400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/>
          <p:cNvPicPr>
            <a:picLocks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01" t="55282" r="4096" b="1"/>
          <a:stretch/>
        </p:blipFill>
        <p:spPr>
          <a:xfrm>
            <a:off x="36000" y="4894115"/>
            <a:ext cx="432000" cy="432000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pic>
        <p:nvPicPr>
          <p:cNvPr id="12" name="Рисунок 11"/>
          <p:cNvPicPr>
            <a:picLocks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8" t="1385" r="85466" b="76196"/>
          <a:stretch/>
        </p:blipFill>
        <p:spPr>
          <a:xfrm>
            <a:off x="4007219" y="5011781"/>
            <a:ext cx="432000" cy="432000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  <p:pic>
        <p:nvPicPr>
          <p:cNvPr id="1036" name="Picture 12" descr="https://fmdent-kids.ru/wp-content/uploads/2022/12/i-_6_.png"/>
          <p:cNvPicPr>
            <a:picLocks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000" y="3089976"/>
            <a:ext cx="432000" cy="432000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Прямоугольник 25"/>
          <p:cNvSpPr/>
          <p:nvPr/>
        </p:nvSpPr>
        <p:spPr>
          <a:xfrm>
            <a:off x="468000" y="6286978"/>
            <a:ext cx="3492000" cy="15703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8000"/>
              </a:lnSpc>
            </a:pPr>
            <a:r>
              <a:rPr lang="ru-RU" sz="1400" b="1" i="1" spc="-30" dirty="0" smtClean="0">
                <a:ln w="5080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ЗА УЧАСТИЕ В ОХРАНЕ И ОБОРОНЕ КРИТИЧЕСКИ ВАЖНЫХ ОБЪЕКТОВ НА ТЕРРИТОРИИ КЧР  -</a:t>
            </a:r>
            <a:r>
              <a:rPr lang="ru-RU" sz="1400" i="1" spc="-30" dirty="0" smtClean="0">
                <a:ln w="5080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1400" b="1" i="1" spc="-30" dirty="0" smtClean="0">
                <a:ln w="50800"/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предусмотрены меры  региональной поддержки , в том числе от предприятий подлежащих охране и обороне.</a:t>
            </a:r>
            <a:endParaRPr lang="ru-RU" sz="1400" b="1" dirty="0"/>
          </a:p>
        </p:txBody>
      </p:sp>
      <p:pic>
        <p:nvPicPr>
          <p:cNvPr id="29" name="Рисунок 28"/>
          <p:cNvPicPr>
            <a:picLocks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01" t="55282" r="4096" b="1"/>
          <a:stretch/>
        </p:blipFill>
        <p:spPr>
          <a:xfrm>
            <a:off x="51753" y="6395122"/>
            <a:ext cx="432000" cy="432000"/>
          </a:xfrm>
          <a:prstGeom prst="rect">
            <a:avLst/>
          </a:prstGeom>
          <a:noFill/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</p:pic>
    </p:spTree>
    <p:extLst>
      <p:ext uri="{BB962C8B-B14F-4D97-AF65-F5344CB8AC3E}">
        <p14:creationId xmlns:p14="http://schemas.microsoft.com/office/powerpoint/2010/main" val="4014523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6499</TotalTime>
  <Words>513</Words>
  <Application>Microsoft Office PowerPoint</Application>
  <PresentationFormat>Произвольный</PresentationFormat>
  <Paragraphs>107</Paragraphs>
  <Slides>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Мариничев Александр Николаевич</dc:creator>
  <cp:lastModifiedBy>Кобылко</cp:lastModifiedBy>
  <cp:revision>89</cp:revision>
  <cp:lastPrinted>2026-09-07T12:41:41Z</cp:lastPrinted>
  <dcterms:created xsi:type="dcterms:W3CDTF">2021-07-14T05:01:48Z</dcterms:created>
  <dcterms:modified xsi:type="dcterms:W3CDTF">2026-09-11T09:24:25Z</dcterms:modified>
</cp:coreProperties>
</file>